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386" r:id="rId5"/>
    <p:sldId id="2142532175" r:id="rId6"/>
    <p:sldId id="387" r:id="rId7"/>
    <p:sldId id="395" r:id="rId8"/>
    <p:sldId id="2142532191" r:id="rId9"/>
    <p:sldId id="400" r:id="rId10"/>
    <p:sldId id="2142532177" r:id="rId11"/>
    <p:sldId id="2142532195" r:id="rId12"/>
    <p:sldId id="389" r:id="rId13"/>
    <p:sldId id="391" r:id="rId14"/>
    <p:sldId id="2142532183" r:id="rId15"/>
    <p:sldId id="2142532193" r:id="rId16"/>
    <p:sldId id="397" r:id="rId17"/>
    <p:sldId id="2142532197" r:id="rId18"/>
    <p:sldId id="2142532185" r:id="rId19"/>
    <p:sldId id="393" r:id="rId20"/>
    <p:sldId id="2142532187" r:id="rId21"/>
    <p:sldId id="2142532194" r:id="rId22"/>
    <p:sldId id="214253218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F50E7A29-14EC-A74C-8115-EFF96D771BD2}">
          <p14:sldIdLst>
            <p14:sldId id="386"/>
            <p14:sldId id="2142532175"/>
            <p14:sldId id="387"/>
            <p14:sldId id="395"/>
            <p14:sldId id="2142532191"/>
            <p14:sldId id="400"/>
            <p14:sldId id="2142532177"/>
            <p14:sldId id="2142532195"/>
            <p14:sldId id="389"/>
            <p14:sldId id="391"/>
            <p14:sldId id="2142532183"/>
            <p14:sldId id="2142532193"/>
            <p14:sldId id="397"/>
            <p14:sldId id="2142532197"/>
            <p14:sldId id="2142532185"/>
            <p14:sldId id="393"/>
            <p14:sldId id="2142532187"/>
            <p14:sldId id="2142532194"/>
            <p14:sldId id="2142532189"/>
          </p14:sldIdLst>
        </p14:section>
        <p14:section name="Icons, Devices" id="{2BB70305-F892-6C40-B512-C4829BF1FD4C}">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4F0C3C-1134-4F97-ABC1-CF69B867929D}" v="1" dt="2026-07-20T10:00:04.9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56" autoAdjust="0"/>
    <p:restoredTop sz="94830"/>
  </p:normalViewPr>
  <p:slideViewPr>
    <p:cSldViewPr snapToGrid="0" snapToObjects="1" showGuides="1">
      <p:cViewPr varScale="1">
        <p:scale>
          <a:sx n="96" d="100"/>
          <a:sy n="96" d="100"/>
        </p:scale>
        <p:origin x="68" y="68"/>
      </p:cViewPr>
      <p:guideLst>
        <p:guide orient="horz" pos="2160"/>
        <p:guide pos="3840"/>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a Bevan" userId="d1cfcfc2-8c1c-4012-b29c-aa87dc6a7087" providerId="ADAL" clId="{4D302F7D-FCFE-4F46-B86C-C115AA6A4A7D}"/>
    <pc:docChg chg="undo custSel modSld sldOrd">
      <pc:chgData name="Paula Bevan" userId="d1cfcfc2-8c1c-4012-b29c-aa87dc6a7087" providerId="ADAL" clId="{4D302F7D-FCFE-4F46-B86C-C115AA6A4A7D}" dt="2026-07-20T10:00:20.775" v="344" actId="20577"/>
      <pc:docMkLst>
        <pc:docMk/>
      </pc:docMkLst>
      <pc:sldChg chg="addSp delSp modSp mod">
        <pc:chgData name="Paula Bevan" userId="d1cfcfc2-8c1c-4012-b29c-aa87dc6a7087" providerId="ADAL" clId="{4D302F7D-FCFE-4F46-B86C-C115AA6A4A7D}" dt="2026-07-07T12:18:30.586" v="267" actId="1036"/>
        <pc:sldMkLst>
          <pc:docMk/>
          <pc:sldMk cId="4284086793" sldId="389"/>
        </pc:sldMkLst>
        <pc:picChg chg="add mod">
          <ac:chgData name="Paula Bevan" userId="d1cfcfc2-8c1c-4012-b29c-aa87dc6a7087" providerId="ADAL" clId="{4D302F7D-FCFE-4F46-B86C-C115AA6A4A7D}" dt="2026-07-07T12:15:32.905" v="265" actId="1076"/>
          <ac:picMkLst>
            <pc:docMk/>
            <pc:sldMk cId="4284086793" sldId="389"/>
            <ac:picMk id="3" creationId="{1F3BC6AC-FD5C-DC3D-57C6-A78C52C80ED0}"/>
          </ac:picMkLst>
        </pc:picChg>
        <pc:picChg chg="add mod ord">
          <ac:chgData name="Paula Bevan" userId="d1cfcfc2-8c1c-4012-b29c-aa87dc6a7087" providerId="ADAL" clId="{4D302F7D-FCFE-4F46-B86C-C115AA6A4A7D}" dt="2026-07-07T12:18:30.586" v="267" actId="1036"/>
          <ac:picMkLst>
            <pc:docMk/>
            <pc:sldMk cId="4284086793" sldId="389"/>
            <ac:picMk id="8" creationId="{8DD2B814-31CE-BE93-DF57-1DE1035FA604}"/>
          </ac:picMkLst>
        </pc:picChg>
      </pc:sldChg>
      <pc:sldChg chg="addSp delSp modSp mod">
        <pc:chgData name="Paula Bevan" userId="d1cfcfc2-8c1c-4012-b29c-aa87dc6a7087" providerId="ADAL" clId="{4D302F7D-FCFE-4F46-B86C-C115AA6A4A7D}" dt="2026-07-07T12:38:59.343" v="327" actId="1076"/>
        <pc:sldMkLst>
          <pc:docMk/>
          <pc:sldMk cId="1414759737" sldId="391"/>
        </pc:sldMkLst>
        <pc:picChg chg="add mod ord">
          <ac:chgData name="Paula Bevan" userId="d1cfcfc2-8c1c-4012-b29c-aa87dc6a7087" providerId="ADAL" clId="{4D302F7D-FCFE-4F46-B86C-C115AA6A4A7D}" dt="2026-07-07T12:36:13.013" v="315" actId="1076"/>
          <ac:picMkLst>
            <pc:docMk/>
            <pc:sldMk cId="1414759737" sldId="391"/>
            <ac:picMk id="24" creationId="{3FC22241-F6AD-D164-60F7-BA331F23D4A9}"/>
          </ac:picMkLst>
        </pc:picChg>
        <pc:picChg chg="add mod">
          <ac:chgData name="Paula Bevan" userId="d1cfcfc2-8c1c-4012-b29c-aa87dc6a7087" providerId="ADAL" clId="{4D302F7D-FCFE-4F46-B86C-C115AA6A4A7D}" dt="2026-07-07T12:38:59.343" v="327" actId="1076"/>
          <ac:picMkLst>
            <pc:docMk/>
            <pc:sldMk cId="1414759737" sldId="391"/>
            <ac:picMk id="29" creationId="{ABBDDA21-F389-9CF0-AC31-469E9FDEE8AD}"/>
          </ac:picMkLst>
        </pc:picChg>
      </pc:sldChg>
      <pc:sldChg chg="addSp delSp modSp mod">
        <pc:chgData name="Paula Bevan" userId="d1cfcfc2-8c1c-4012-b29c-aa87dc6a7087" providerId="ADAL" clId="{4D302F7D-FCFE-4F46-B86C-C115AA6A4A7D}" dt="2026-07-07T12:32:48.217" v="304" actId="1076"/>
        <pc:sldMkLst>
          <pc:docMk/>
          <pc:sldMk cId="3550166373" sldId="393"/>
        </pc:sldMkLst>
        <pc:picChg chg="add mod ord">
          <ac:chgData name="Paula Bevan" userId="d1cfcfc2-8c1c-4012-b29c-aa87dc6a7087" providerId="ADAL" clId="{4D302F7D-FCFE-4F46-B86C-C115AA6A4A7D}" dt="2026-07-07T12:31:18.094" v="302" actId="1076"/>
          <ac:picMkLst>
            <pc:docMk/>
            <pc:sldMk cId="3550166373" sldId="393"/>
            <ac:picMk id="8" creationId="{B10A890F-0097-6F1A-FB1F-DA6DD9C7A891}"/>
          </ac:picMkLst>
        </pc:picChg>
        <pc:picChg chg="add mod">
          <ac:chgData name="Paula Bevan" userId="d1cfcfc2-8c1c-4012-b29c-aa87dc6a7087" providerId="ADAL" clId="{4D302F7D-FCFE-4F46-B86C-C115AA6A4A7D}" dt="2026-07-07T12:32:48.217" v="304" actId="1076"/>
          <ac:picMkLst>
            <pc:docMk/>
            <pc:sldMk cId="3550166373" sldId="393"/>
            <ac:picMk id="10" creationId="{E69091FD-ED23-3A47-5BA3-11540DBFC7B6}"/>
          </ac:picMkLst>
        </pc:picChg>
      </pc:sldChg>
      <pc:sldChg chg="addSp delSp modSp mod ord">
        <pc:chgData name="Paula Bevan" userId="d1cfcfc2-8c1c-4012-b29c-aa87dc6a7087" providerId="ADAL" clId="{4D302F7D-FCFE-4F46-B86C-C115AA6A4A7D}" dt="2026-07-07T12:39:18.908" v="330" actId="1076"/>
        <pc:sldMkLst>
          <pc:docMk/>
          <pc:sldMk cId="1564085828" sldId="400"/>
        </pc:sldMkLst>
        <pc:picChg chg="add mod">
          <ac:chgData name="Paula Bevan" userId="d1cfcfc2-8c1c-4012-b29c-aa87dc6a7087" providerId="ADAL" clId="{4D302F7D-FCFE-4F46-B86C-C115AA6A4A7D}" dt="2026-07-07T12:15:10.573" v="262" actId="1076"/>
          <ac:picMkLst>
            <pc:docMk/>
            <pc:sldMk cId="1564085828" sldId="400"/>
            <ac:picMk id="7" creationId="{C0C3A8D1-9EDA-1609-C3BF-809702595560}"/>
          </ac:picMkLst>
        </pc:picChg>
        <pc:picChg chg="add mod ord">
          <ac:chgData name="Paula Bevan" userId="d1cfcfc2-8c1c-4012-b29c-aa87dc6a7087" providerId="ADAL" clId="{4D302F7D-FCFE-4F46-B86C-C115AA6A4A7D}" dt="2026-07-07T12:39:18.908" v="330" actId="1076"/>
          <ac:picMkLst>
            <pc:docMk/>
            <pc:sldMk cId="1564085828" sldId="400"/>
            <ac:picMk id="24" creationId="{77924E49-5CF1-0D1B-2A67-D04CE8730E66}"/>
          </ac:picMkLst>
        </pc:picChg>
      </pc:sldChg>
      <pc:sldChg chg="modSp mod">
        <pc:chgData name="Paula Bevan" userId="d1cfcfc2-8c1c-4012-b29c-aa87dc6a7087" providerId="ADAL" clId="{4D302F7D-FCFE-4F46-B86C-C115AA6A4A7D}" dt="2026-07-20T10:00:20.775" v="344" actId="20577"/>
        <pc:sldMkLst>
          <pc:docMk/>
          <pc:sldMk cId="1743598065" sldId="2142532185"/>
        </pc:sldMkLst>
        <pc:graphicFrameChg chg="mod modGraphic">
          <ac:chgData name="Paula Bevan" userId="d1cfcfc2-8c1c-4012-b29c-aa87dc6a7087" providerId="ADAL" clId="{4D302F7D-FCFE-4F46-B86C-C115AA6A4A7D}" dt="2026-07-20T10:00:20.775" v="344" actId="20577"/>
          <ac:graphicFrameMkLst>
            <pc:docMk/>
            <pc:sldMk cId="1743598065" sldId="2142532185"/>
            <ac:graphicFrameMk id="2" creationId="{EFBB1CB1-ACDE-04BA-9FAF-1E7EEEBEB2B4}"/>
          </ac:graphicFrameMkLst>
        </pc:graphicFrameChg>
      </pc:sldChg>
      <pc:sldChg chg="modSp mod">
        <pc:chgData name="Paula Bevan" userId="d1cfcfc2-8c1c-4012-b29c-aa87dc6a7087" providerId="ADAL" clId="{4D302F7D-FCFE-4F46-B86C-C115AA6A4A7D}" dt="2026-07-07T12:19:01.437" v="270" actId="1036"/>
        <pc:sldMkLst>
          <pc:docMk/>
          <pc:sldMk cId="3390125526" sldId="2142532197"/>
        </pc:sldMkLst>
        <pc:picChg chg="mod">
          <ac:chgData name="Paula Bevan" userId="d1cfcfc2-8c1c-4012-b29c-aa87dc6a7087" providerId="ADAL" clId="{4D302F7D-FCFE-4F46-B86C-C115AA6A4A7D}" dt="2026-07-07T12:19:01.437" v="270" actId="1036"/>
          <ac:picMkLst>
            <pc:docMk/>
            <pc:sldMk cId="3390125526" sldId="2142532197"/>
            <ac:picMk id="17" creationId="{E40BBD51-F53B-96FC-C488-B05D8E318E0D}"/>
          </ac:picMkLst>
        </pc:picChg>
        <pc:picChg chg="mod">
          <ac:chgData name="Paula Bevan" userId="d1cfcfc2-8c1c-4012-b29c-aa87dc6a7087" providerId="ADAL" clId="{4D302F7D-FCFE-4F46-B86C-C115AA6A4A7D}" dt="2026-07-07T12:18:57.279" v="268" actId="1076"/>
          <ac:picMkLst>
            <pc:docMk/>
            <pc:sldMk cId="3390125526" sldId="2142532197"/>
            <ac:picMk id="24" creationId="{DAECAFA9-FB81-6FA2-6372-8EEECC3D1F0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4847AB-3B75-FF4A-B0A2-6BEB5C2F7506}" type="datetimeFigureOut">
              <a:rPr lang="en-US" smtClean="0"/>
              <a:t>7/20/2026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9A84A-733A-0C47-AC2B-F0C70F83A7E9}" type="slidenum">
              <a:rPr lang="en-US" smtClean="0"/>
              <a:t>‹#›</a:t>
            </a:fld>
            <a:endParaRPr lang="en-US"/>
          </a:p>
        </p:txBody>
      </p:sp>
    </p:spTree>
    <p:extLst>
      <p:ext uri="{BB962C8B-B14F-4D97-AF65-F5344CB8AC3E}">
        <p14:creationId xmlns:p14="http://schemas.microsoft.com/office/powerpoint/2010/main" val="121479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itle 64"/>
          <p:cNvSpPr>
            <a:spLocks noGrp="1"/>
          </p:cNvSpPr>
          <p:nvPr>
            <p:ph type="title"/>
          </p:nvPr>
        </p:nvSpPr>
        <p:spPr>
          <a:xfrm>
            <a:off x="1790700" y="1042859"/>
            <a:ext cx="8610600" cy="495486"/>
          </a:xfrm>
          <a:prstGeom prst="rect">
            <a:avLst/>
          </a:prstGeom>
        </p:spPr>
        <p:txBody>
          <a:bodyPr/>
          <a:lstStyle>
            <a:lvl1pPr algn="ctr">
              <a:defRPr sz="3200" b="0" i="0">
                <a:latin typeface="Titillium" charset="0"/>
                <a:ea typeface="Titillium" charset="0"/>
                <a:cs typeface="Titillium" charset="0"/>
              </a:defRPr>
            </a:lvl1pPr>
          </a:lstStyle>
          <a:p>
            <a:r>
              <a:rPr lang="en-US"/>
              <a:t>Click to edit Master title style</a:t>
            </a:r>
          </a:p>
        </p:txBody>
      </p:sp>
    </p:spTree>
    <p:extLst>
      <p:ext uri="{BB962C8B-B14F-4D97-AF65-F5344CB8AC3E}">
        <p14:creationId xmlns:p14="http://schemas.microsoft.com/office/powerpoint/2010/main" val="13696027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0_Title Slide">
    <p:spTree>
      <p:nvGrpSpPr>
        <p:cNvPr id="1" name=""/>
        <p:cNvGrpSpPr/>
        <p:nvPr/>
      </p:nvGrpSpPr>
      <p:grpSpPr>
        <a:xfrm>
          <a:off x="0" y="0"/>
          <a:ext cx="0" cy="0"/>
          <a:chOff x="0" y="0"/>
          <a:chExt cx="0" cy="0"/>
        </a:xfrm>
      </p:grpSpPr>
      <p:sp>
        <p:nvSpPr>
          <p:cNvPr id="3" name="Title 64"/>
          <p:cNvSpPr>
            <a:spLocks noGrp="1"/>
          </p:cNvSpPr>
          <p:nvPr>
            <p:ph type="title"/>
          </p:nvPr>
        </p:nvSpPr>
        <p:spPr>
          <a:xfrm>
            <a:off x="1790700" y="1042859"/>
            <a:ext cx="8610600" cy="495486"/>
          </a:xfrm>
          <a:prstGeom prst="rect">
            <a:avLst/>
          </a:prstGeom>
        </p:spPr>
        <p:txBody>
          <a:bodyPr lIns="0" rIns="0"/>
          <a:lstStyle>
            <a:lvl1pPr algn="ctr">
              <a:defRPr sz="3200" b="0" i="0">
                <a:latin typeface="Titillium" charset="0"/>
                <a:ea typeface="Titillium" charset="0"/>
                <a:cs typeface="Titillium" charset="0"/>
              </a:defRPr>
            </a:lvl1pPr>
          </a:lstStyle>
          <a:p>
            <a:r>
              <a:rPr lang="en-US"/>
              <a:t>Click to edit Master title style</a:t>
            </a:r>
          </a:p>
        </p:txBody>
      </p:sp>
    </p:spTree>
    <p:extLst>
      <p:ext uri="{BB962C8B-B14F-4D97-AF65-F5344CB8AC3E}">
        <p14:creationId xmlns:p14="http://schemas.microsoft.com/office/powerpoint/2010/main" val="18756418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9_Title Slide">
    <p:spTree>
      <p:nvGrpSpPr>
        <p:cNvPr id="1" name=""/>
        <p:cNvGrpSpPr/>
        <p:nvPr/>
      </p:nvGrpSpPr>
      <p:grpSpPr>
        <a:xfrm>
          <a:off x="0" y="0"/>
          <a:ext cx="0" cy="0"/>
          <a:chOff x="0" y="0"/>
          <a:chExt cx="0" cy="0"/>
        </a:xfrm>
      </p:grpSpPr>
      <p:sp>
        <p:nvSpPr>
          <p:cNvPr id="3" name="Title 64"/>
          <p:cNvSpPr>
            <a:spLocks noGrp="1"/>
          </p:cNvSpPr>
          <p:nvPr>
            <p:ph type="title"/>
          </p:nvPr>
        </p:nvSpPr>
        <p:spPr>
          <a:xfrm>
            <a:off x="1790700" y="1042859"/>
            <a:ext cx="8610600" cy="495486"/>
          </a:xfrm>
          <a:prstGeom prst="rect">
            <a:avLst/>
          </a:prstGeom>
        </p:spPr>
        <p:txBody>
          <a:bodyPr lIns="0" rIns="0"/>
          <a:lstStyle>
            <a:lvl1pPr algn="ctr">
              <a:defRPr sz="3200" b="0" i="0">
                <a:latin typeface="Titillium" charset="0"/>
                <a:ea typeface="Titillium" charset="0"/>
                <a:cs typeface="Titillium" charset="0"/>
              </a:defRPr>
            </a:lvl1pPr>
          </a:lstStyle>
          <a:p>
            <a:r>
              <a:rPr lang="en-US"/>
              <a:t>Click to edit Master title style</a:t>
            </a:r>
          </a:p>
        </p:txBody>
      </p:sp>
      <p:sp>
        <p:nvSpPr>
          <p:cNvPr id="7" name="Picture Placeholder 6"/>
          <p:cNvSpPr>
            <a:spLocks noGrp="1"/>
          </p:cNvSpPr>
          <p:nvPr>
            <p:ph type="pic" sz="quarter" idx="16" hasCustomPrompt="1"/>
          </p:nvPr>
        </p:nvSpPr>
        <p:spPr>
          <a:xfrm>
            <a:off x="2562590" y="2388327"/>
            <a:ext cx="1520793" cy="1481428"/>
          </a:xfrm>
          <a:custGeom>
            <a:avLst/>
            <a:gdLst>
              <a:gd name="connsiteX0" fmla="*/ 750822 w 3362570"/>
              <a:gd name="connsiteY0" fmla="*/ 19683 h 1520793"/>
              <a:gd name="connsiteX1" fmla="*/ 769972 w 3362570"/>
              <a:gd name="connsiteY1" fmla="*/ 19683 h 1520793"/>
              <a:gd name="connsiteX2" fmla="*/ 778210 w 3362570"/>
              <a:gd name="connsiteY2" fmla="*/ 20368 h 1520793"/>
              <a:gd name="connsiteX3" fmla="*/ 920995 w 3362570"/>
              <a:gd name="connsiteY3" fmla="*/ 25855 h 1520793"/>
              <a:gd name="connsiteX4" fmla="*/ 1093000 w 3362570"/>
              <a:gd name="connsiteY4" fmla="*/ 47802 h 1520793"/>
              <a:gd name="connsiteX5" fmla="*/ 1251204 w 3362570"/>
              <a:gd name="connsiteY5" fmla="*/ 92382 h 1520793"/>
              <a:gd name="connsiteX6" fmla="*/ 1383922 w 3362570"/>
              <a:gd name="connsiteY6" fmla="*/ 166385 h 1520793"/>
              <a:gd name="connsiteX7" fmla="*/ 1503544 w 3362570"/>
              <a:gd name="connsiteY7" fmla="*/ 340795 h 1520793"/>
              <a:gd name="connsiteX8" fmla="*/ 1518399 w 3362570"/>
              <a:gd name="connsiteY8" fmla="*/ 425429 h 1520793"/>
              <a:gd name="connsiteX9" fmla="*/ 1520793 w 3362570"/>
              <a:gd name="connsiteY9" fmla="*/ 443673 h 1520793"/>
              <a:gd name="connsiteX10" fmla="*/ 1520793 w 3362570"/>
              <a:gd name="connsiteY10" fmla="*/ 473027 h 1520793"/>
              <a:gd name="connsiteX11" fmla="*/ 1518893 w 3362570"/>
              <a:gd name="connsiteY11" fmla="*/ 484960 h 1520793"/>
              <a:gd name="connsiteX12" fmla="*/ 1497066 w 3362570"/>
              <a:gd name="connsiteY12" fmla="*/ 622130 h 1520793"/>
              <a:gd name="connsiteX13" fmla="*/ 1434544 w 3362570"/>
              <a:gd name="connsiteY13" fmla="*/ 800724 h 1520793"/>
              <a:gd name="connsiteX14" fmla="*/ 1307037 w 3362570"/>
              <a:gd name="connsiteY14" fmla="*/ 1044954 h 1520793"/>
              <a:gd name="connsiteX15" fmla="*/ 1154395 w 3362570"/>
              <a:gd name="connsiteY15" fmla="*/ 1263465 h 1520793"/>
              <a:gd name="connsiteX16" fmla="*/ 1027240 w 3362570"/>
              <a:gd name="connsiteY16" fmla="*/ 1391443 h 1520793"/>
              <a:gd name="connsiteX17" fmla="*/ 904942 w 3362570"/>
              <a:gd name="connsiteY17" fmla="*/ 1468259 h 1520793"/>
              <a:gd name="connsiteX18" fmla="*/ 790813 w 3362570"/>
              <a:gd name="connsiteY18" fmla="*/ 1498915 h 1520793"/>
              <a:gd name="connsiteX19" fmla="*/ 771240 w 3362570"/>
              <a:gd name="connsiteY19" fmla="*/ 1501111 h 1520793"/>
              <a:gd name="connsiteX20" fmla="*/ 748287 w 3362570"/>
              <a:gd name="connsiteY20" fmla="*/ 1501111 h 1520793"/>
              <a:gd name="connsiteX21" fmla="*/ 742654 w 3362570"/>
              <a:gd name="connsiteY21" fmla="*/ 1500081 h 1520793"/>
              <a:gd name="connsiteX22" fmla="*/ 709070 w 3362570"/>
              <a:gd name="connsiteY22" fmla="*/ 1496446 h 1520793"/>
              <a:gd name="connsiteX23" fmla="*/ 583605 w 3362570"/>
              <a:gd name="connsiteY23" fmla="*/ 1453375 h 1520793"/>
              <a:gd name="connsiteX24" fmla="*/ 446311 w 3362570"/>
              <a:gd name="connsiteY24" fmla="*/ 1351253 h 1520793"/>
              <a:gd name="connsiteX25" fmla="*/ 323521 w 3362570"/>
              <a:gd name="connsiteY25" fmla="*/ 1211340 h 1520793"/>
              <a:gd name="connsiteX26" fmla="*/ 103640 w 3362570"/>
              <a:gd name="connsiteY26" fmla="*/ 842629 h 1520793"/>
              <a:gd name="connsiteX27" fmla="*/ 23657 w 3362570"/>
              <a:gd name="connsiteY27" fmla="*/ 627068 h 1520793"/>
              <a:gd name="connsiteX28" fmla="*/ 1056 w 3362570"/>
              <a:gd name="connsiteY28" fmla="*/ 480503 h 1520793"/>
              <a:gd name="connsiteX29" fmla="*/ 0 w 3362570"/>
              <a:gd name="connsiteY29" fmla="*/ 473027 h 1520793"/>
              <a:gd name="connsiteX30" fmla="*/ 0 w 3362570"/>
              <a:gd name="connsiteY30" fmla="*/ 444976 h 1520793"/>
              <a:gd name="connsiteX31" fmla="*/ 1127 w 3362570"/>
              <a:gd name="connsiteY31" fmla="*/ 435579 h 1520793"/>
              <a:gd name="connsiteX32" fmla="*/ 9083 w 3362570"/>
              <a:gd name="connsiteY32" fmla="*/ 368572 h 1520793"/>
              <a:gd name="connsiteX33" fmla="*/ 100190 w 3362570"/>
              <a:gd name="connsiteY33" fmla="*/ 198345 h 1520793"/>
              <a:gd name="connsiteX34" fmla="*/ 216713 w 3362570"/>
              <a:gd name="connsiteY34" fmla="*/ 115633 h 1520793"/>
              <a:gd name="connsiteX35" fmla="*/ 379847 w 3362570"/>
              <a:gd name="connsiteY35" fmla="*/ 58022 h 1520793"/>
              <a:gd name="connsiteX36" fmla="*/ 519816 w 3362570"/>
              <a:gd name="connsiteY36" fmla="*/ 33537 h 1520793"/>
              <a:gd name="connsiteX37" fmla="*/ 632890 w 3362570"/>
              <a:gd name="connsiteY37" fmla="*/ 23798 h 1520793"/>
              <a:gd name="connsiteX38" fmla="*/ 745118 w 3362570"/>
              <a:gd name="connsiteY38" fmla="*/ 20368 h 1520793"/>
              <a:gd name="connsiteX39" fmla="*/ 750822 w 3362570"/>
              <a:gd name="connsiteY39" fmla="*/ 19683 h 1520793"/>
              <a:gd name="connsiteX40" fmla="*/ 1881142 w 3362570"/>
              <a:gd name="connsiteY40" fmla="*/ 0 h 1520793"/>
              <a:gd name="connsiteX41" fmla="*/ 3362570 w 3362570"/>
              <a:gd name="connsiteY41" fmla="*/ 0 h 1520793"/>
              <a:gd name="connsiteX42" fmla="*/ 3362570 w 3362570"/>
              <a:gd name="connsiteY42" fmla="*/ 1520793 h 1520793"/>
              <a:gd name="connsiteX43" fmla="*/ 1881142 w 3362570"/>
              <a:gd name="connsiteY43" fmla="*/ 1520793 h 1520793"/>
              <a:gd name="connsiteX0" fmla="*/ 750822 w 3362570"/>
              <a:gd name="connsiteY0" fmla="*/ 19683 h 1520793"/>
              <a:gd name="connsiteX1" fmla="*/ 769972 w 3362570"/>
              <a:gd name="connsiteY1" fmla="*/ 19683 h 1520793"/>
              <a:gd name="connsiteX2" fmla="*/ 778210 w 3362570"/>
              <a:gd name="connsiteY2" fmla="*/ 20368 h 1520793"/>
              <a:gd name="connsiteX3" fmla="*/ 920995 w 3362570"/>
              <a:gd name="connsiteY3" fmla="*/ 25855 h 1520793"/>
              <a:gd name="connsiteX4" fmla="*/ 1093000 w 3362570"/>
              <a:gd name="connsiteY4" fmla="*/ 47802 h 1520793"/>
              <a:gd name="connsiteX5" fmla="*/ 1251204 w 3362570"/>
              <a:gd name="connsiteY5" fmla="*/ 92382 h 1520793"/>
              <a:gd name="connsiteX6" fmla="*/ 1383922 w 3362570"/>
              <a:gd name="connsiteY6" fmla="*/ 166385 h 1520793"/>
              <a:gd name="connsiteX7" fmla="*/ 1503544 w 3362570"/>
              <a:gd name="connsiteY7" fmla="*/ 340795 h 1520793"/>
              <a:gd name="connsiteX8" fmla="*/ 1518399 w 3362570"/>
              <a:gd name="connsiteY8" fmla="*/ 425429 h 1520793"/>
              <a:gd name="connsiteX9" fmla="*/ 1520793 w 3362570"/>
              <a:gd name="connsiteY9" fmla="*/ 443673 h 1520793"/>
              <a:gd name="connsiteX10" fmla="*/ 1520793 w 3362570"/>
              <a:gd name="connsiteY10" fmla="*/ 473027 h 1520793"/>
              <a:gd name="connsiteX11" fmla="*/ 1518893 w 3362570"/>
              <a:gd name="connsiteY11" fmla="*/ 484960 h 1520793"/>
              <a:gd name="connsiteX12" fmla="*/ 1497066 w 3362570"/>
              <a:gd name="connsiteY12" fmla="*/ 622130 h 1520793"/>
              <a:gd name="connsiteX13" fmla="*/ 1434544 w 3362570"/>
              <a:gd name="connsiteY13" fmla="*/ 800724 h 1520793"/>
              <a:gd name="connsiteX14" fmla="*/ 1307037 w 3362570"/>
              <a:gd name="connsiteY14" fmla="*/ 1044954 h 1520793"/>
              <a:gd name="connsiteX15" fmla="*/ 1154395 w 3362570"/>
              <a:gd name="connsiteY15" fmla="*/ 1263465 h 1520793"/>
              <a:gd name="connsiteX16" fmla="*/ 1027240 w 3362570"/>
              <a:gd name="connsiteY16" fmla="*/ 1391443 h 1520793"/>
              <a:gd name="connsiteX17" fmla="*/ 904942 w 3362570"/>
              <a:gd name="connsiteY17" fmla="*/ 1468259 h 1520793"/>
              <a:gd name="connsiteX18" fmla="*/ 790813 w 3362570"/>
              <a:gd name="connsiteY18" fmla="*/ 1498915 h 1520793"/>
              <a:gd name="connsiteX19" fmla="*/ 771240 w 3362570"/>
              <a:gd name="connsiteY19" fmla="*/ 1501111 h 1520793"/>
              <a:gd name="connsiteX20" fmla="*/ 748287 w 3362570"/>
              <a:gd name="connsiteY20" fmla="*/ 1501111 h 1520793"/>
              <a:gd name="connsiteX21" fmla="*/ 742654 w 3362570"/>
              <a:gd name="connsiteY21" fmla="*/ 1500081 h 1520793"/>
              <a:gd name="connsiteX22" fmla="*/ 709070 w 3362570"/>
              <a:gd name="connsiteY22" fmla="*/ 1496446 h 1520793"/>
              <a:gd name="connsiteX23" fmla="*/ 583605 w 3362570"/>
              <a:gd name="connsiteY23" fmla="*/ 1453375 h 1520793"/>
              <a:gd name="connsiteX24" fmla="*/ 446311 w 3362570"/>
              <a:gd name="connsiteY24" fmla="*/ 1351253 h 1520793"/>
              <a:gd name="connsiteX25" fmla="*/ 323521 w 3362570"/>
              <a:gd name="connsiteY25" fmla="*/ 1211340 h 1520793"/>
              <a:gd name="connsiteX26" fmla="*/ 103640 w 3362570"/>
              <a:gd name="connsiteY26" fmla="*/ 842629 h 1520793"/>
              <a:gd name="connsiteX27" fmla="*/ 23657 w 3362570"/>
              <a:gd name="connsiteY27" fmla="*/ 627068 h 1520793"/>
              <a:gd name="connsiteX28" fmla="*/ 1056 w 3362570"/>
              <a:gd name="connsiteY28" fmla="*/ 480503 h 1520793"/>
              <a:gd name="connsiteX29" fmla="*/ 0 w 3362570"/>
              <a:gd name="connsiteY29" fmla="*/ 473027 h 1520793"/>
              <a:gd name="connsiteX30" fmla="*/ 0 w 3362570"/>
              <a:gd name="connsiteY30" fmla="*/ 444976 h 1520793"/>
              <a:gd name="connsiteX31" fmla="*/ 1127 w 3362570"/>
              <a:gd name="connsiteY31" fmla="*/ 435579 h 1520793"/>
              <a:gd name="connsiteX32" fmla="*/ 9083 w 3362570"/>
              <a:gd name="connsiteY32" fmla="*/ 368572 h 1520793"/>
              <a:gd name="connsiteX33" fmla="*/ 100190 w 3362570"/>
              <a:gd name="connsiteY33" fmla="*/ 198345 h 1520793"/>
              <a:gd name="connsiteX34" fmla="*/ 216713 w 3362570"/>
              <a:gd name="connsiteY34" fmla="*/ 115633 h 1520793"/>
              <a:gd name="connsiteX35" fmla="*/ 379847 w 3362570"/>
              <a:gd name="connsiteY35" fmla="*/ 58022 h 1520793"/>
              <a:gd name="connsiteX36" fmla="*/ 519816 w 3362570"/>
              <a:gd name="connsiteY36" fmla="*/ 33537 h 1520793"/>
              <a:gd name="connsiteX37" fmla="*/ 632890 w 3362570"/>
              <a:gd name="connsiteY37" fmla="*/ 23798 h 1520793"/>
              <a:gd name="connsiteX38" fmla="*/ 745118 w 3362570"/>
              <a:gd name="connsiteY38" fmla="*/ 20368 h 1520793"/>
              <a:gd name="connsiteX39" fmla="*/ 750822 w 3362570"/>
              <a:gd name="connsiteY39" fmla="*/ 19683 h 1520793"/>
              <a:gd name="connsiteX40" fmla="*/ 1881142 w 3362570"/>
              <a:gd name="connsiteY40" fmla="*/ 1520793 h 1520793"/>
              <a:gd name="connsiteX41" fmla="*/ 3362570 w 3362570"/>
              <a:gd name="connsiteY41" fmla="*/ 0 h 1520793"/>
              <a:gd name="connsiteX42" fmla="*/ 3362570 w 3362570"/>
              <a:gd name="connsiteY42" fmla="*/ 1520793 h 1520793"/>
              <a:gd name="connsiteX43" fmla="*/ 1881142 w 3362570"/>
              <a:gd name="connsiteY43" fmla="*/ 1520793 h 1520793"/>
              <a:gd name="connsiteX0" fmla="*/ 750822 w 3362570"/>
              <a:gd name="connsiteY0" fmla="*/ 0 h 1501110"/>
              <a:gd name="connsiteX1" fmla="*/ 769972 w 3362570"/>
              <a:gd name="connsiteY1" fmla="*/ 0 h 1501110"/>
              <a:gd name="connsiteX2" fmla="*/ 778210 w 3362570"/>
              <a:gd name="connsiteY2" fmla="*/ 685 h 1501110"/>
              <a:gd name="connsiteX3" fmla="*/ 920995 w 3362570"/>
              <a:gd name="connsiteY3" fmla="*/ 6172 h 1501110"/>
              <a:gd name="connsiteX4" fmla="*/ 1093000 w 3362570"/>
              <a:gd name="connsiteY4" fmla="*/ 28119 h 1501110"/>
              <a:gd name="connsiteX5" fmla="*/ 1251204 w 3362570"/>
              <a:gd name="connsiteY5" fmla="*/ 72699 h 1501110"/>
              <a:gd name="connsiteX6" fmla="*/ 1383922 w 3362570"/>
              <a:gd name="connsiteY6" fmla="*/ 146702 h 1501110"/>
              <a:gd name="connsiteX7" fmla="*/ 1503544 w 3362570"/>
              <a:gd name="connsiteY7" fmla="*/ 321112 h 1501110"/>
              <a:gd name="connsiteX8" fmla="*/ 1518399 w 3362570"/>
              <a:gd name="connsiteY8" fmla="*/ 405746 h 1501110"/>
              <a:gd name="connsiteX9" fmla="*/ 1520793 w 3362570"/>
              <a:gd name="connsiteY9" fmla="*/ 423990 h 1501110"/>
              <a:gd name="connsiteX10" fmla="*/ 1520793 w 3362570"/>
              <a:gd name="connsiteY10" fmla="*/ 453344 h 1501110"/>
              <a:gd name="connsiteX11" fmla="*/ 1518893 w 3362570"/>
              <a:gd name="connsiteY11" fmla="*/ 465277 h 1501110"/>
              <a:gd name="connsiteX12" fmla="*/ 1497066 w 3362570"/>
              <a:gd name="connsiteY12" fmla="*/ 602447 h 1501110"/>
              <a:gd name="connsiteX13" fmla="*/ 1434544 w 3362570"/>
              <a:gd name="connsiteY13" fmla="*/ 781041 h 1501110"/>
              <a:gd name="connsiteX14" fmla="*/ 1307037 w 3362570"/>
              <a:gd name="connsiteY14" fmla="*/ 1025271 h 1501110"/>
              <a:gd name="connsiteX15" fmla="*/ 1154395 w 3362570"/>
              <a:gd name="connsiteY15" fmla="*/ 1243782 h 1501110"/>
              <a:gd name="connsiteX16" fmla="*/ 1027240 w 3362570"/>
              <a:gd name="connsiteY16" fmla="*/ 1371760 h 1501110"/>
              <a:gd name="connsiteX17" fmla="*/ 904942 w 3362570"/>
              <a:gd name="connsiteY17" fmla="*/ 1448576 h 1501110"/>
              <a:gd name="connsiteX18" fmla="*/ 790813 w 3362570"/>
              <a:gd name="connsiteY18" fmla="*/ 1479232 h 1501110"/>
              <a:gd name="connsiteX19" fmla="*/ 771240 w 3362570"/>
              <a:gd name="connsiteY19" fmla="*/ 1481428 h 1501110"/>
              <a:gd name="connsiteX20" fmla="*/ 748287 w 3362570"/>
              <a:gd name="connsiteY20" fmla="*/ 1481428 h 1501110"/>
              <a:gd name="connsiteX21" fmla="*/ 742654 w 3362570"/>
              <a:gd name="connsiteY21" fmla="*/ 1480398 h 1501110"/>
              <a:gd name="connsiteX22" fmla="*/ 709070 w 3362570"/>
              <a:gd name="connsiteY22" fmla="*/ 1476763 h 1501110"/>
              <a:gd name="connsiteX23" fmla="*/ 583605 w 3362570"/>
              <a:gd name="connsiteY23" fmla="*/ 1433692 h 1501110"/>
              <a:gd name="connsiteX24" fmla="*/ 446311 w 3362570"/>
              <a:gd name="connsiteY24" fmla="*/ 1331570 h 1501110"/>
              <a:gd name="connsiteX25" fmla="*/ 323521 w 3362570"/>
              <a:gd name="connsiteY25" fmla="*/ 1191657 h 1501110"/>
              <a:gd name="connsiteX26" fmla="*/ 103640 w 3362570"/>
              <a:gd name="connsiteY26" fmla="*/ 822946 h 1501110"/>
              <a:gd name="connsiteX27" fmla="*/ 23657 w 3362570"/>
              <a:gd name="connsiteY27" fmla="*/ 607385 h 1501110"/>
              <a:gd name="connsiteX28" fmla="*/ 1056 w 3362570"/>
              <a:gd name="connsiteY28" fmla="*/ 460820 h 1501110"/>
              <a:gd name="connsiteX29" fmla="*/ 0 w 3362570"/>
              <a:gd name="connsiteY29" fmla="*/ 453344 h 1501110"/>
              <a:gd name="connsiteX30" fmla="*/ 0 w 3362570"/>
              <a:gd name="connsiteY30" fmla="*/ 425293 h 1501110"/>
              <a:gd name="connsiteX31" fmla="*/ 1127 w 3362570"/>
              <a:gd name="connsiteY31" fmla="*/ 415896 h 1501110"/>
              <a:gd name="connsiteX32" fmla="*/ 9083 w 3362570"/>
              <a:gd name="connsiteY32" fmla="*/ 348889 h 1501110"/>
              <a:gd name="connsiteX33" fmla="*/ 100190 w 3362570"/>
              <a:gd name="connsiteY33" fmla="*/ 178662 h 1501110"/>
              <a:gd name="connsiteX34" fmla="*/ 216713 w 3362570"/>
              <a:gd name="connsiteY34" fmla="*/ 95950 h 1501110"/>
              <a:gd name="connsiteX35" fmla="*/ 379847 w 3362570"/>
              <a:gd name="connsiteY35" fmla="*/ 38339 h 1501110"/>
              <a:gd name="connsiteX36" fmla="*/ 519816 w 3362570"/>
              <a:gd name="connsiteY36" fmla="*/ 13854 h 1501110"/>
              <a:gd name="connsiteX37" fmla="*/ 632890 w 3362570"/>
              <a:gd name="connsiteY37" fmla="*/ 4115 h 1501110"/>
              <a:gd name="connsiteX38" fmla="*/ 745118 w 3362570"/>
              <a:gd name="connsiteY38" fmla="*/ 685 h 1501110"/>
              <a:gd name="connsiteX39" fmla="*/ 750822 w 3362570"/>
              <a:gd name="connsiteY39" fmla="*/ 0 h 1501110"/>
              <a:gd name="connsiteX40" fmla="*/ 1881142 w 3362570"/>
              <a:gd name="connsiteY40" fmla="*/ 1501110 h 1501110"/>
              <a:gd name="connsiteX41" fmla="*/ 3362570 w 3362570"/>
              <a:gd name="connsiteY41" fmla="*/ 1501110 h 1501110"/>
              <a:gd name="connsiteX42" fmla="*/ 1881142 w 3362570"/>
              <a:gd name="connsiteY42" fmla="*/ 1501110 h 1501110"/>
              <a:gd name="connsiteX0" fmla="*/ 750822 w 1520793"/>
              <a:gd name="connsiteY0" fmla="*/ 0 h 1481428"/>
              <a:gd name="connsiteX1" fmla="*/ 769972 w 1520793"/>
              <a:gd name="connsiteY1" fmla="*/ 0 h 1481428"/>
              <a:gd name="connsiteX2" fmla="*/ 778210 w 1520793"/>
              <a:gd name="connsiteY2" fmla="*/ 685 h 1481428"/>
              <a:gd name="connsiteX3" fmla="*/ 920995 w 1520793"/>
              <a:gd name="connsiteY3" fmla="*/ 6172 h 1481428"/>
              <a:gd name="connsiteX4" fmla="*/ 1093000 w 1520793"/>
              <a:gd name="connsiteY4" fmla="*/ 28119 h 1481428"/>
              <a:gd name="connsiteX5" fmla="*/ 1251204 w 1520793"/>
              <a:gd name="connsiteY5" fmla="*/ 72699 h 1481428"/>
              <a:gd name="connsiteX6" fmla="*/ 1383922 w 1520793"/>
              <a:gd name="connsiteY6" fmla="*/ 146702 h 1481428"/>
              <a:gd name="connsiteX7" fmla="*/ 1503544 w 1520793"/>
              <a:gd name="connsiteY7" fmla="*/ 321112 h 1481428"/>
              <a:gd name="connsiteX8" fmla="*/ 1518399 w 1520793"/>
              <a:gd name="connsiteY8" fmla="*/ 405746 h 1481428"/>
              <a:gd name="connsiteX9" fmla="*/ 1520793 w 1520793"/>
              <a:gd name="connsiteY9" fmla="*/ 423990 h 1481428"/>
              <a:gd name="connsiteX10" fmla="*/ 1520793 w 1520793"/>
              <a:gd name="connsiteY10" fmla="*/ 453344 h 1481428"/>
              <a:gd name="connsiteX11" fmla="*/ 1518893 w 1520793"/>
              <a:gd name="connsiteY11" fmla="*/ 465277 h 1481428"/>
              <a:gd name="connsiteX12" fmla="*/ 1497066 w 1520793"/>
              <a:gd name="connsiteY12" fmla="*/ 602447 h 1481428"/>
              <a:gd name="connsiteX13" fmla="*/ 1434544 w 1520793"/>
              <a:gd name="connsiteY13" fmla="*/ 781041 h 1481428"/>
              <a:gd name="connsiteX14" fmla="*/ 1307037 w 1520793"/>
              <a:gd name="connsiteY14" fmla="*/ 1025271 h 1481428"/>
              <a:gd name="connsiteX15" fmla="*/ 1154395 w 1520793"/>
              <a:gd name="connsiteY15" fmla="*/ 1243782 h 1481428"/>
              <a:gd name="connsiteX16" fmla="*/ 1027240 w 1520793"/>
              <a:gd name="connsiteY16" fmla="*/ 1371760 h 1481428"/>
              <a:gd name="connsiteX17" fmla="*/ 904942 w 1520793"/>
              <a:gd name="connsiteY17" fmla="*/ 1448576 h 1481428"/>
              <a:gd name="connsiteX18" fmla="*/ 790813 w 1520793"/>
              <a:gd name="connsiteY18" fmla="*/ 1479232 h 1481428"/>
              <a:gd name="connsiteX19" fmla="*/ 771240 w 1520793"/>
              <a:gd name="connsiteY19" fmla="*/ 1481428 h 1481428"/>
              <a:gd name="connsiteX20" fmla="*/ 748287 w 1520793"/>
              <a:gd name="connsiteY20" fmla="*/ 1481428 h 1481428"/>
              <a:gd name="connsiteX21" fmla="*/ 742654 w 1520793"/>
              <a:gd name="connsiteY21" fmla="*/ 1480398 h 1481428"/>
              <a:gd name="connsiteX22" fmla="*/ 709070 w 1520793"/>
              <a:gd name="connsiteY22" fmla="*/ 1476763 h 1481428"/>
              <a:gd name="connsiteX23" fmla="*/ 583605 w 1520793"/>
              <a:gd name="connsiteY23" fmla="*/ 1433692 h 1481428"/>
              <a:gd name="connsiteX24" fmla="*/ 446311 w 1520793"/>
              <a:gd name="connsiteY24" fmla="*/ 1331570 h 1481428"/>
              <a:gd name="connsiteX25" fmla="*/ 323521 w 1520793"/>
              <a:gd name="connsiteY25" fmla="*/ 1191657 h 1481428"/>
              <a:gd name="connsiteX26" fmla="*/ 103640 w 1520793"/>
              <a:gd name="connsiteY26" fmla="*/ 822946 h 1481428"/>
              <a:gd name="connsiteX27" fmla="*/ 23657 w 1520793"/>
              <a:gd name="connsiteY27" fmla="*/ 607385 h 1481428"/>
              <a:gd name="connsiteX28" fmla="*/ 1056 w 1520793"/>
              <a:gd name="connsiteY28" fmla="*/ 460820 h 1481428"/>
              <a:gd name="connsiteX29" fmla="*/ 0 w 1520793"/>
              <a:gd name="connsiteY29" fmla="*/ 453344 h 1481428"/>
              <a:gd name="connsiteX30" fmla="*/ 0 w 1520793"/>
              <a:gd name="connsiteY30" fmla="*/ 425293 h 1481428"/>
              <a:gd name="connsiteX31" fmla="*/ 1127 w 1520793"/>
              <a:gd name="connsiteY31" fmla="*/ 415896 h 1481428"/>
              <a:gd name="connsiteX32" fmla="*/ 9083 w 1520793"/>
              <a:gd name="connsiteY32" fmla="*/ 348889 h 1481428"/>
              <a:gd name="connsiteX33" fmla="*/ 100190 w 1520793"/>
              <a:gd name="connsiteY33" fmla="*/ 178662 h 1481428"/>
              <a:gd name="connsiteX34" fmla="*/ 216713 w 1520793"/>
              <a:gd name="connsiteY34" fmla="*/ 95950 h 1481428"/>
              <a:gd name="connsiteX35" fmla="*/ 379847 w 1520793"/>
              <a:gd name="connsiteY35" fmla="*/ 38339 h 1481428"/>
              <a:gd name="connsiteX36" fmla="*/ 519816 w 1520793"/>
              <a:gd name="connsiteY36" fmla="*/ 13854 h 1481428"/>
              <a:gd name="connsiteX37" fmla="*/ 632890 w 1520793"/>
              <a:gd name="connsiteY37" fmla="*/ 4115 h 1481428"/>
              <a:gd name="connsiteX38" fmla="*/ 745118 w 1520793"/>
              <a:gd name="connsiteY38" fmla="*/ 685 h 1481428"/>
              <a:gd name="connsiteX39" fmla="*/ 750822 w 1520793"/>
              <a:gd name="connsiteY39" fmla="*/ 0 h 148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793" h="1481428">
                <a:moveTo>
                  <a:pt x="750822" y="0"/>
                </a:moveTo>
                <a:lnTo>
                  <a:pt x="769972" y="0"/>
                </a:lnTo>
                <a:cubicBezTo>
                  <a:pt x="772718" y="205"/>
                  <a:pt x="775464" y="617"/>
                  <a:pt x="778210" y="685"/>
                </a:cubicBezTo>
                <a:cubicBezTo>
                  <a:pt x="825805" y="1166"/>
                  <a:pt x="873471" y="2743"/>
                  <a:pt x="920995" y="6172"/>
                </a:cubicBezTo>
                <a:cubicBezTo>
                  <a:pt x="978729" y="10424"/>
                  <a:pt x="1036182" y="17215"/>
                  <a:pt x="1093000" y="28119"/>
                </a:cubicBezTo>
                <a:cubicBezTo>
                  <a:pt x="1147002" y="38544"/>
                  <a:pt x="1199949" y="52535"/>
                  <a:pt x="1251204" y="72699"/>
                </a:cubicBezTo>
                <a:cubicBezTo>
                  <a:pt x="1298729" y="91423"/>
                  <a:pt x="1343579" y="114948"/>
                  <a:pt x="1383922" y="146702"/>
                </a:cubicBezTo>
                <a:cubicBezTo>
                  <a:pt x="1441867" y="192380"/>
                  <a:pt x="1482703" y="249853"/>
                  <a:pt x="1503544" y="321112"/>
                </a:cubicBezTo>
                <a:cubicBezTo>
                  <a:pt x="1511640" y="348752"/>
                  <a:pt x="1516428" y="377010"/>
                  <a:pt x="1518399" y="405746"/>
                </a:cubicBezTo>
                <a:cubicBezTo>
                  <a:pt x="1518822" y="411851"/>
                  <a:pt x="1519948" y="417885"/>
                  <a:pt x="1520793" y="423990"/>
                </a:cubicBezTo>
                <a:lnTo>
                  <a:pt x="1520793" y="453344"/>
                </a:lnTo>
                <a:cubicBezTo>
                  <a:pt x="1520160" y="457322"/>
                  <a:pt x="1519103" y="461231"/>
                  <a:pt x="1518893" y="465277"/>
                </a:cubicBezTo>
                <a:cubicBezTo>
                  <a:pt x="1516428" y="511709"/>
                  <a:pt x="1508543" y="557387"/>
                  <a:pt x="1497066" y="602447"/>
                </a:cubicBezTo>
                <a:cubicBezTo>
                  <a:pt x="1481436" y="663762"/>
                  <a:pt x="1459821" y="723087"/>
                  <a:pt x="1434544" y="781041"/>
                </a:cubicBezTo>
                <a:cubicBezTo>
                  <a:pt x="1397863" y="865469"/>
                  <a:pt x="1354422" y="946399"/>
                  <a:pt x="1307037" y="1025271"/>
                </a:cubicBezTo>
                <a:cubicBezTo>
                  <a:pt x="1261132" y="1101606"/>
                  <a:pt x="1211425" y="1175266"/>
                  <a:pt x="1154395" y="1243782"/>
                </a:cubicBezTo>
                <a:cubicBezTo>
                  <a:pt x="1115742" y="1290145"/>
                  <a:pt x="1074131" y="1333628"/>
                  <a:pt x="1027240" y="1371760"/>
                </a:cubicBezTo>
                <a:cubicBezTo>
                  <a:pt x="989642" y="1402418"/>
                  <a:pt x="949369" y="1428891"/>
                  <a:pt x="904942" y="1448576"/>
                </a:cubicBezTo>
                <a:cubicBezTo>
                  <a:pt x="868472" y="1464693"/>
                  <a:pt x="830592" y="1475460"/>
                  <a:pt x="790813" y="1479232"/>
                </a:cubicBezTo>
                <a:cubicBezTo>
                  <a:pt x="784265" y="1479850"/>
                  <a:pt x="777787" y="1480673"/>
                  <a:pt x="771240" y="1481428"/>
                </a:cubicBezTo>
                <a:lnTo>
                  <a:pt x="748287" y="1481428"/>
                </a:lnTo>
                <a:cubicBezTo>
                  <a:pt x="746385" y="1481084"/>
                  <a:pt x="744555" y="1480536"/>
                  <a:pt x="742654" y="1480398"/>
                </a:cubicBezTo>
                <a:cubicBezTo>
                  <a:pt x="731460" y="1479165"/>
                  <a:pt x="720194" y="1478478"/>
                  <a:pt x="709070" y="1476763"/>
                </a:cubicBezTo>
                <a:cubicBezTo>
                  <a:pt x="664643" y="1470111"/>
                  <a:pt x="623103" y="1454885"/>
                  <a:pt x="583605" y="1433692"/>
                </a:cubicBezTo>
                <a:cubicBezTo>
                  <a:pt x="532841" y="1406464"/>
                  <a:pt x="487921" y="1371212"/>
                  <a:pt x="446311" y="1331570"/>
                </a:cubicBezTo>
                <a:cubicBezTo>
                  <a:pt x="401180" y="1288636"/>
                  <a:pt x="360695" y="1241519"/>
                  <a:pt x="323521" y="1191657"/>
                </a:cubicBezTo>
                <a:cubicBezTo>
                  <a:pt x="237484" y="1076367"/>
                  <a:pt x="165175" y="952846"/>
                  <a:pt x="103640" y="822946"/>
                </a:cubicBezTo>
                <a:cubicBezTo>
                  <a:pt x="70689" y="753402"/>
                  <a:pt x="42878" y="681937"/>
                  <a:pt x="23657" y="607385"/>
                </a:cubicBezTo>
                <a:cubicBezTo>
                  <a:pt x="11195" y="559307"/>
                  <a:pt x="1902" y="510681"/>
                  <a:pt x="1056" y="460820"/>
                </a:cubicBezTo>
                <a:cubicBezTo>
                  <a:pt x="986" y="458282"/>
                  <a:pt x="352" y="455813"/>
                  <a:pt x="0" y="453344"/>
                </a:cubicBezTo>
                <a:lnTo>
                  <a:pt x="0" y="425293"/>
                </a:lnTo>
                <a:cubicBezTo>
                  <a:pt x="423" y="422138"/>
                  <a:pt x="1127" y="419052"/>
                  <a:pt x="1127" y="415896"/>
                </a:cubicBezTo>
                <a:cubicBezTo>
                  <a:pt x="1197" y="393264"/>
                  <a:pt x="4366" y="370974"/>
                  <a:pt x="9083" y="348889"/>
                </a:cubicBezTo>
                <a:cubicBezTo>
                  <a:pt x="22953" y="283323"/>
                  <a:pt x="53017" y="226398"/>
                  <a:pt x="100190" y="178662"/>
                </a:cubicBezTo>
                <a:cubicBezTo>
                  <a:pt x="134197" y="144302"/>
                  <a:pt x="173694" y="117623"/>
                  <a:pt x="216713" y="95950"/>
                </a:cubicBezTo>
                <a:cubicBezTo>
                  <a:pt x="268674" y="69819"/>
                  <a:pt x="323450" y="51849"/>
                  <a:pt x="379847" y="38339"/>
                </a:cubicBezTo>
                <a:cubicBezTo>
                  <a:pt x="426033" y="27365"/>
                  <a:pt x="472713" y="19546"/>
                  <a:pt x="519816" y="13854"/>
                </a:cubicBezTo>
                <a:cubicBezTo>
                  <a:pt x="557413" y="9259"/>
                  <a:pt x="595151" y="5761"/>
                  <a:pt x="632890" y="4115"/>
                </a:cubicBezTo>
                <a:cubicBezTo>
                  <a:pt x="670346" y="2400"/>
                  <a:pt x="707732" y="1782"/>
                  <a:pt x="745118" y="685"/>
                </a:cubicBezTo>
                <a:cubicBezTo>
                  <a:pt x="747019" y="617"/>
                  <a:pt x="748921" y="205"/>
                  <a:pt x="750822"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8" name="Picture Placeholder 7"/>
          <p:cNvSpPr>
            <a:spLocks noGrp="1"/>
          </p:cNvSpPr>
          <p:nvPr>
            <p:ph type="pic" sz="quarter" idx="17" hasCustomPrompt="1"/>
          </p:nvPr>
        </p:nvSpPr>
        <p:spPr>
          <a:xfrm>
            <a:off x="5335603" y="2388327"/>
            <a:ext cx="1520793" cy="1481428"/>
          </a:xfrm>
          <a:custGeom>
            <a:avLst/>
            <a:gdLst>
              <a:gd name="connsiteX0" fmla="*/ 750822 w 3362570"/>
              <a:gd name="connsiteY0" fmla="*/ 19683 h 1520793"/>
              <a:gd name="connsiteX1" fmla="*/ 769972 w 3362570"/>
              <a:gd name="connsiteY1" fmla="*/ 19683 h 1520793"/>
              <a:gd name="connsiteX2" fmla="*/ 778210 w 3362570"/>
              <a:gd name="connsiteY2" fmla="*/ 20368 h 1520793"/>
              <a:gd name="connsiteX3" fmla="*/ 920995 w 3362570"/>
              <a:gd name="connsiteY3" fmla="*/ 25855 h 1520793"/>
              <a:gd name="connsiteX4" fmla="*/ 1093000 w 3362570"/>
              <a:gd name="connsiteY4" fmla="*/ 47802 h 1520793"/>
              <a:gd name="connsiteX5" fmla="*/ 1251204 w 3362570"/>
              <a:gd name="connsiteY5" fmla="*/ 92382 h 1520793"/>
              <a:gd name="connsiteX6" fmla="*/ 1383922 w 3362570"/>
              <a:gd name="connsiteY6" fmla="*/ 166385 h 1520793"/>
              <a:gd name="connsiteX7" fmla="*/ 1503544 w 3362570"/>
              <a:gd name="connsiteY7" fmla="*/ 340795 h 1520793"/>
              <a:gd name="connsiteX8" fmla="*/ 1518399 w 3362570"/>
              <a:gd name="connsiteY8" fmla="*/ 425429 h 1520793"/>
              <a:gd name="connsiteX9" fmla="*/ 1520793 w 3362570"/>
              <a:gd name="connsiteY9" fmla="*/ 443673 h 1520793"/>
              <a:gd name="connsiteX10" fmla="*/ 1520793 w 3362570"/>
              <a:gd name="connsiteY10" fmla="*/ 473027 h 1520793"/>
              <a:gd name="connsiteX11" fmla="*/ 1518893 w 3362570"/>
              <a:gd name="connsiteY11" fmla="*/ 484960 h 1520793"/>
              <a:gd name="connsiteX12" fmla="*/ 1497066 w 3362570"/>
              <a:gd name="connsiteY12" fmla="*/ 622130 h 1520793"/>
              <a:gd name="connsiteX13" fmla="*/ 1434544 w 3362570"/>
              <a:gd name="connsiteY13" fmla="*/ 800724 h 1520793"/>
              <a:gd name="connsiteX14" fmla="*/ 1307037 w 3362570"/>
              <a:gd name="connsiteY14" fmla="*/ 1044954 h 1520793"/>
              <a:gd name="connsiteX15" fmla="*/ 1154395 w 3362570"/>
              <a:gd name="connsiteY15" fmla="*/ 1263465 h 1520793"/>
              <a:gd name="connsiteX16" fmla="*/ 1027240 w 3362570"/>
              <a:gd name="connsiteY16" fmla="*/ 1391443 h 1520793"/>
              <a:gd name="connsiteX17" fmla="*/ 904942 w 3362570"/>
              <a:gd name="connsiteY17" fmla="*/ 1468259 h 1520793"/>
              <a:gd name="connsiteX18" fmla="*/ 790813 w 3362570"/>
              <a:gd name="connsiteY18" fmla="*/ 1498915 h 1520793"/>
              <a:gd name="connsiteX19" fmla="*/ 771240 w 3362570"/>
              <a:gd name="connsiteY19" fmla="*/ 1501111 h 1520793"/>
              <a:gd name="connsiteX20" fmla="*/ 748287 w 3362570"/>
              <a:gd name="connsiteY20" fmla="*/ 1501111 h 1520793"/>
              <a:gd name="connsiteX21" fmla="*/ 742654 w 3362570"/>
              <a:gd name="connsiteY21" fmla="*/ 1500081 h 1520793"/>
              <a:gd name="connsiteX22" fmla="*/ 709070 w 3362570"/>
              <a:gd name="connsiteY22" fmla="*/ 1496446 h 1520793"/>
              <a:gd name="connsiteX23" fmla="*/ 583605 w 3362570"/>
              <a:gd name="connsiteY23" fmla="*/ 1453375 h 1520793"/>
              <a:gd name="connsiteX24" fmla="*/ 446311 w 3362570"/>
              <a:gd name="connsiteY24" fmla="*/ 1351253 h 1520793"/>
              <a:gd name="connsiteX25" fmla="*/ 323521 w 3362570"/>
              <a:gd name="connsiteY25" fmla="*/ 1211340 h 1520793"/>
              <a:gd name="connsiteX26" fmla="*/ 103640 w 3362570"/>
              <a:gd name="connsiteY26" fmla="*/ 842629 h 1520793"/>
              <a:gd name="connsiteX27" fmla="*/ 23657 w 3362570"/>
              <a:gd name="connsiteY27" fmla="*/ 627068 h 1520793"/>
              <a:gd name="connsiteX28" fmla="*/ 1056 w 3362570"/>
              <a:gd name="connsiteY28" fmla="*/ 480503 h 1520793"/>
              <a:gd name="connsiteX29" fmla="*/ 0 w 3362570"/>
              <a:gd name="connsiteY29" fmla="*/ 473027 h 1520793"/>
              <a:gd name="connsiteX30" fmla="*/ 0 w 3362570"/>
              <a:gd name="connsiteY30" fmla="*/ 444976 h 1520793"/>
              <a:gd name="connsiteX31" fmla="*/ 1127 w 3362570"/>
              <a:gd name="connsiteY31" fmla="*/ 435579 h 1520793"/>
              <a:gd name="connsiteX32" fmla="*/ 9083 w 3362570"/>
              <a:gd name="connsiteY32" fmla="*/ 368572 h 1520793"/>
              <a:gd name="connsiteX33" fmla="*/ 100190 w 3362570"/>
              <a:gd name="connsiteY33" fmla="*/ 198345 h 1520793"/>
              <a:gd name="connsiteX34" fmla="*/ 216713 w 3362570"/>
              <a:gd name="connsiteY34" fmla="*/ 115633 h 1520793"/>
              <a:gd name="connsiteX35" fmla="*/ 379847 w 3362570"/>
              <a:gd name="connsiteY35" fmla="*/ 58022 h 1520793"/>
              <a:gd name="connsiteX36" fmla="*/ 519816 w 3362570"/>
              <a:gd name="connsiteY36" fmla="*/ 33537 h 1520793"/>
              <a:gd name="connsiteX37" fmla="*/ 632890 w 3362570"/>
              <a:gd name="connsiteY37" fmla="*/ 23798 h 1520793"/>
              <a:gd name="connsiteX38" fmla="*/ 745118 w 3362570"/>
              <a:gd name="connsiteY38" fmla="*/ 20368 h 1520793"/>
              <a:gd name="connsiteX39" fmla="*/ 750822 w 3362570"/>
              <a:gd name="connsiteY39" fmla="*/ 19683 h 1520793"/>
              <a:gd name="connsiteX40" fmla="*/ 1881142 w 3362570"/>
              <a:gd name="connsiteY40" fmla="*/ 0 h 1520793"/>
              <a:gd name="connsiteX41" fmla="*/ 3362570 w 3362570"/>
              <a:gd name="connsiteY41" fmla="*/ 0 h 1520793"/>
              <a:gd name="connsiteX42" fmla="*/ 3362570 w 3362570"/>
              <a:gd name="connsiteY42" fmla="*/ 1520793 h 1520793"/>
              <a:gd name="connsiteX43" fmla="*/ 1881142 w 3362570"/>
              <a:gd name="connsiteY43" fmla="*/ 1520793 h 1520793"/>
              <a:gd name="connsiteX0" fmla="*/ 750822 w 3362570"/>
              <a:gd name="connsiteY0" fmla="*/ 19683 h 1520793"/>
              <a:gd name="connsiteX1" fmla="*/ 769972 w 3362570"/>
              <a:gd name="connsiteY1" fmla="*/ 19683 h 1520793"/>
              <a:gd name="connsiteX2" fmla="*/ 778210 w 3362570"/>
              <a:gd name="connsiteY2" fmla="*/ 20368 h 1520793"/>
              <a:gd name="connsiteX3" fmla="*/ 920995 w 3362570"/>
              <a:gd name="connsiteY3" fmla="*/ 25855 h 1520793"/>
              <a:gd name="connsiteX4" fmla="*/ 1093000 w 3362570"/>
              <a:gd name="connsiteY4" fmla="*/ 47802 h 1520793"/>
              <a:gd name="connsiteX5" fmla="*/ 1251204 w 3362570"/>
              <a:gd name="connsiteY5" fmla="*/ 92382 h 1520793"/>
              <a:gd name="connsiteX6" fmla="*/ 1383922 w 3362570"/>
              <a:gd name="connsiteY6" fmla="*/ 166385 h 1520793"/>
              <a:gd name="connsiteX7" fmla="*/ 1503544 w 3362570"/>
              <a:gd name="connsiteY7" fmla="*/ 340795 h 1520793"/>
              <a:gd name="connsiteX8" fmla="*/ 1518399 w 3362570"/>
              <a:gd name="connsiteY8" fmla="*/ 425429 h 1520793"/>
              <a:gd name="connsiteX9" fmla="*/ 1520793 w 3362570"/>
              <a:gd name="connsiteY9" fmla="*/ 443673 h 1520793"/>
              <a:gd name="connsiteX10" fmla="*/ 1520793 w 3362570"/>
              <a:gd name="connsiteY10" fmla="*/ 473027 h 1520793"/>
              <a:gd name="connsiteX11" fmla="*/ 1518893 w 3362570"/>
              <a:gd name="connsiteY11" fmla="*/ 484960 h 1520793"/>
              <a:gd name="connsiteX12" fmla="*/ 1497066 w 3362570"/>
              <a:gd name="connsiteY12" fmla="*/ 622130 h 1520793"/>
              <a:gd name="connsiteX13" fmla="*/ 1434544 w 3362570"/>
              <a:gd name="connsiteY13" fmla="*/ 800724 h 1520793"/>
              <a:gd name="connsiteX14" fmla="*/ 1307037 w 3362570"/>
              <a:gd name="connsiteY14" fmla="*/ 1044954 h 1520793"/>
              <a:gd name="connsiteX15" fmla="*/ 1154395 w 3362570"/>
              <a:gd name="connsiteY15" fmla="*/ 1263465 h 1520793"/>
              <a:gd name="connsiteX16" fmla="*/ 1027240 w 3362570"/>
              <a:gd name="connsiteY16" fmla="*/ 1391443 h 1520793"/>
              <a:gd name="connsiteX17" fmla="*/ 904942 w 3362570"/>
              <a:gd name="connsiteY17" fmla="*/ 1468259 h 1520793"/>
              <a:gd name="connsiteX18" fmla="*/ 790813 w 3362570"/>
              <a:gd name="connsiteY18" fmla="*/ 1498915 h 1520793"/>
              <a:gd name="connsiteX19" fmla="*/ 771240 w 3362570"/>
              <a:gd name="connsiteY19" fmla="*/ 1501111 h 1520793"/>
              <a:gd name="connsiteX20" fmla="*/ 748287 w 3362570"/>
              <a:gd name="connsiteY20" fmla="*/ 1501111 h 1520793"/>
              <a:gd name="connsiteX21" fmla="*/ 742654 w 3362570"/>
              <a:gd name="connsiteY21" fmla="*/ 1500081 h 1520793"/>
              <a:gd name="connsiteX22" fmla="*/ 709070 w 3362570"/>
              <a:gd name="connsiteY22" fmla="*/ 1496446 h 1520793"/>
              <a:gd name="connsiteX23" fmla="*/ 583605 w 3362570"/>
              <a:gd name="connsiteY23" fmla="*/ 1453375 h 1520793"/>
              <a:gd name="connsiteX24" fmla="*/ 446311 w 3362570"/>
              <a:gd name="connsiteY24" fmla="*/ 1351253 h 1520793"/>
              <a:gd name="connsiteX25" fmla="*/ 323521 w 3362570"/>
              <a:gd name="connsiteY25" fmla="*/ 1211340 h 1520793"/>
              <a:gd name="connsiteX26" fmla="*/ 103640 w 3362570"/>
              <a:gd name="connsiteY26" fmla="*/ 842629 h 1520793"/>
              <a:gd name="connsiteX27" fmla="*/ 23657 w 3362570"/>
              <a:gd name="connsiteY27" fmla="*/ 627068 h 1520793"/>
              <a:gd name="connsiteX28" fmla="*/ 1056 w 3362570"/>
              <a:gd name="connsiteY28" fmla="*/ 480503 h 1520793"/>
              <a:gd name="connsiteX29" fmla="*/ 0 w 3362570"/>
              <a:gd name="connsiteY29" fmla="*/ 473027 h 1520793"/>
              <a:gd name="connsiteX30" fmla="*/ 0 w 3362570"/>
              <a:gd name="connsiteY30" fmla="*/ 444976 h 1520793"/>
              <a:gd name="connsiteX31" fmla="*/ 1127 w 3362570"/>
              <a:gd name="connsiteY31" fmla="*/ 435579 h 1520793"/>
              <a:gd name="connsiteX32" fmla="*/ 9083 w 3362570"/>
              <a:gd name="connsiteY32" fmla="*/ 368572 h 1520793"/>
              <a:gd name="connsiteX33" fmla="*/ 100190 w 3362570"/>
              <a:gd name="connsiteY33" fmla="*/ 198345 h 1520793"/>
              <a:gd name="connsiteX34" fmla="*/ 216713 w 3362570"/>
              <a:gd name="connsiteY34" fmla="*/ 115633 h 1520793"/>
              <a:gd name="connsiteX35" fmla="*/ 379847 w 3362570"/>
              <a:gd name="connsiteY35" fmla="*/ 58022 h 1520793"/>
              <a:gd name="connsiteX36" fmla="*/ 519816 w 3362570"/>
              <a:gd name="connsiteY36" fmla="*/ 33537 h 1520793"/>
              <a:gd name="connsiteX37" fmla="*/ 632890 w 3362570"/>
              <a:gd name="connsiteY37" fmla="*/ 23798 h 1520793"/>
              <a:gd name="connsiteX38" fmla="*/ 745118 w 3362570"/>
              <a:gd name="connsiteY38" fmla="*/ 20368 h 1520793"/>
              <a:gd name="connsiteX39" fmla="*/ 750822 w 3362570"/>
              <a:gd name="connsiteY39" fmla="*/ 19683 h 1520793"/>
              <a:gd name="connsiteX40" fmla="*/ 1881142 w 3362570"/>
              <a:gd name="connsiteY40" fmla="*/ 1520793 h 1520793"/>
              <a:gd name="connsiteX41" fmla="*/ 3362570 w 3362570"/>
              <a:gd name="connsiteY41" fmla="*/ 0 h 1520793"/>
              <a:gd name="connsiteX42" fmla="*/ 3362570 w 3362570"/>
              <a:gd name="connsiteY42" fmla="*/ 1520793 h 1520793"/>
              <a:gd name="connsiteX43" fmla="*/ 1881142 w 3362570"/>
              <a:gd name="connsiteY43" fmla="*/ 1520793 h 1520793"/>
              <a:gd name="connsiteX0" fmla="*/ 750822 w 3362570"/>
              <a:gd name="connsiteY0" fmla="*/ 0 h 1501110"/>
              <a:gd name="connsiteX1" fmla="*/ 769972 w 3362570"/>
              <a:gd name="connsiteY1" fmla="*/ 0 h 1501110"/>
              <a:gd name="connsiteX2" fmla="*/ 778210 w 3362570"/>
              <a:gd name="connsiteY2" fmla="*/ 685 h 1501110"/>
              <a:gd name="connsiteX3" fmla="*/ 920995 w 3362570"/>
              <a:gd name="connsiteY3" fmla="*/ 6172 h 1501110"/>
              <a:gd name="connsiteX4" fmla="*/ 1093000 w 3362570"/>
              <a:gd name="connsiteY4" fmla="*/ 28119 h 1501110"/>
              <a:gd name="connsiteX5" fmla="*/ 1251204 w 3362570"/>
              <a:gd name="connsiteY5" fmla="*/ 72699 h 1501110"/>
              <a:gd name="connsiteX6" fmla="*/ 1383922 w 3362570"/>
              <a:gd name="connsiteY6" fmla="*/ 146702 h 1501110"/>
              <a:gd name="connsiteX7" fmla="*/ 1503544 w 3362570"/>
              <a:gd name="connsiteY7" fmla="*/ 321112 h 1501110"/>
              <a:gd name="connsiteX8" fmla="*/ 1518399 w 3362570"/>
              <a:gd name="connsiteY8" fmla="*/ 405746 h 1501110"/>
              <a:gd name="connsiteX9" fmla="*/ 1520793 w 3362570"/>
              <a:gd name="connsiteY9" fmla="*/ 423990 h 1501110"/>
              <a:gd name="connsiteX10" fmla="*/ 1520793 w 3362570"/>
              <a:gd name="connsiteY10" fmla="*/ 453344 h 1501110"/>
              <a:gd name="connsiteX11" fmla="*/ 1518893 w 3362570"/>
              <a:gd name="connsiteY11" fmla="*/ 465277 h 1501110"/>
              <a:gd name="connsiteX12" fmla="*/ 1497066 w 3362570"/>
              <a:gd name="connsiteY12" fmla="*/ 602447 h 1501110"/>
              <a:gd name="connsiteX13" fmla="*/ 1434544 w 3362570"/>
              <a:gd name="connsiteY13" fmla="*/ 781041 h 1501110"/>
              <a:gd name="connsiteX14" fmla="*/ 1307037 w 3362570"/>
              <a:gd name="connsiteY14" fmla="*/ 1025271 h 1501110"/>
              <a:gd name="connsiteX15" fmla="*/ 1154395 w 3362570"/>
              <a:gd name="connsiteY15" fmla="*/ 1243782 h 1501110"/>
              <a:gd name="connsiteX16" fmla="*/ 1027240 w 3362570"/>
              <a:gd name="connsiteY16" fmla="*/ 1371760 h 1501110"/>
              <a:gd name="connsiteX17" fmla="*/ 904942 w 3362570"/>
              <a:gd name="connsiteY17" fmla="*/ 1448576 h 1501110"/>
              <a:gd name="connsiteX18" fmla="*/ 790813 w 3362570"/>
              <a:gd name="connsiteY18" fmla="*/ 1479232 h 1501110"/>
              <a:gd name="connsiteX19" fmla="*/ 771240 w 3362570"/>
              <a:gd name="connsiteY19" fmla="*/ 1481428 h 1501110"/>
              <a:gd name="connsiteX20" fmla="*/ 748287 w 3362570"/>
              <a:gd name="connsiteY20" fmla="*/ 1481428 h 1501110"/>
              <a:gd name="connsiteX21" fmla="*/ 742654 w 3362570"/>
              <a:gd name="connsiteY21" fmla="*/ 1480398 h 1501110"/>
              <a:gd name="connsiteX22" fmla="*/ 709070 w 3362570"/>
              <a:gd name="connsiteY22" fmla="*/ 1476763 h 1501110"/>
              <a:gd name="connsiteX23" fmla="*/ 583605 w 3362570"/>
              <a:gd name="connsiteY23" fmla="*/ 1433692 h 1501110"/>
              <a:gd name="connsiteX24" fmla="*/ 446311 w 3362570"/>
              <a:gd name="connsiteY24" fmla="*/ 1331570 h 1501110"/>
              <a:gd name="connsiteX25" fmla="*/ 323521 w 3362570"/>
              <a:gd name="connsiteY25" fmla="*/ 1191657 h 1501110"/>
              <a:gd name="connsiteX26" fmla="*/ 103640 w 3362570"/>
              <a:gd name="connsiteY26" fmla="*/ 822946 h 1501110"/>
              <a:gd name="connsiteX27" fmla="*/ 23657 w 3362570"/>
              <a:gd name="connsiteY27" fmla="*/ 607385 h 1501110"/>
              <a:gd name="connsiteX28" fmla="*/ 1056 w 3362570"/>
              <a:gd name="connsiteY28" fmla="*/ 460820 h 1501110"/>
              <a:gd name="connsiteX29" fmla="*/ 0 w 3362570"/>
              <a:gd name="connsiteY29" fmla="*/ 453344 h 1501110"/>
              <a:gd name="connsiteX30" fmla="*/ 0 w 3362570"/>
              <a:gd name="connsiteY30" fmla="*/ 425293 h 1501110"/>
              <a:gd name="connsiteX31" fmla="*/ 1127 w 3362570"/>
              <a:gd name="connsiteY31" fmla="*/ 415896 h 1501110"/>
              <a:gd name="connsiteX32" fmla="*/ 9083 w 3362570"/>
              <a:gd name="connsiteY32" fmla="*/ 348889 h 1501110"/>
              <a:gd name="connsiteX33" fmla="*/ 100190 w 3362570"/>
              <a:gd name="connsiteY33" fmla="*/ 178662 h 1501110"/>
              <a:gd name="connsiteX34" fmla="*/ 216713 w 3362570"/>
              <a:gd name="connsiteY34" fmla="*/ 95950 h 1501110"/>
              <a:gd name="connsiteX35" fmla="*/ 379847 w 3362570"/>
              <a:gd name="connsiteY35" fmla="*/ 38339 h 1501110"/>
              <a:gd name="connsiteX36" fmla="*/ 519816 w 3362570"/>
              <a:gd name="connsiteY36" fmla="*/ 13854 h 1501110"/>
              <a:gd name="connsiteX37" fmla="*/ 632890 w 3362570"/>
              <a:gd name="connsiteY37" fmla="*/ 4115 h 1501110"/>
              <a:gd name="connsiteX38" fmla="*/ 745118 w 3362570"/>
              <a:gd name="connsiteY38" fmla="*/ 685 h 1501110"/>
              <a:gd name="connsiteX39" fmla="*/ 750822 w 3362570"/>
              <a:gd name="connsiteY39" fmla="*/ 0 h 1501110"/>
              <a:gd name="connsiteX40" fmla="*/ 1881142 w 3362570"/>
              <a:gd name="connsiteY40" fmla="*/ 1501110 h 1501110"/>
              <a:gd name="connsiteX41" fmla="*/ 3362570 w 3362570"/>
              <a:gd name="connsiteY41" fmla="*/ 1501110 h 1501110"/>
              <a:gd name="connsiteX42" fmla="*/ 1881142 w 3362570"/>
              <a:gd name="connsiteY42" fmla="*/ 1501110 h 1501110"/>
              <a:gd name="connsiteX0" fmla="*/ 750822 w 1520793"/>
              <a:gd name="connsiteY0" fmla="*/ 0 h 1481428"/>
              <a:gd name="connsiteX1" fmla="*/ 769972 w 1520793"/>
              <a:gd name="connsiteY1" fmla="*/ 0 h 1481428"/>
              <a:gd name="connsiteX2" fmla="*/ 778210 w 1520793"/>
              <a:gd name="connsiteY2" fmla="*/ 685 h 1481428"/>
              <a:gd name="connsiteX3" fmla="*/ 920995 w 1520793"/>
              <a:gd name="connsiteY3" fmla="*/ 6172 h 1481428"/>
              <a:gd name="connsiteX4" fmla="*/ 1093000 w 1520793"/>
              <a:gd name="connsiteY4" fmla="*/ 28119 h 1481428"/>
              <a:gd name="connsiteX5" fmla="*/ 1251204 w 1520793"/>
              <a:gd name="connsiteY5" fmla="*/ 72699 h 1481428"/>
              <a:gd name="connsiteX6" fmla="*/ 1383922 w 1520793"/>
              <a:gd name="connsiteY6" fmla="*/ 146702 h 1481428"/>
              <a:gd name="connsiteX7" fmla="*/ 1503544 w 1520793"/>
              <a:gd name="connsiteY7" fmla="*/ 321112 h 1481428"/>
              <a:gd name="connsiteX8" fmla="*/ 1518399 w 1520793"/>
              <a:gd name="connsiteY8" fmla="*/ 405746 h 1481428"/>
              <a:gd name="connsiteX9" fmla="*/ 1520793 w 1520793"/>
              <a:gd name="connsiteY9" fmla="*/ 423990 h 1481428"/>
              <a:gd name="connsiteX10" fmla="*/ 1520793 w 1520793"/>
              <a:gd name="connsiteY10" fmla="*/ 453344 h 1481428"/>
              <a:gd name="connsiteX11" fmla="*/ 1518893 w 1520793"/>
              <a:gd name="connsiteY11" fmla="*/ 465277 h 1481428"/>
              <a:gd name="connsiteX12" fmla="*/ 1497066 w 1520793"/>
              <a:gd name="connsiteY12" fmla="*/ 602447 h 1481428"/>
              <a:gd name="connsiteX13" fmla="*/ 1434544 w 1520793"/>
              <a:gd name="connsiteY13" fmla="*/ 781041 h 1481428"/>
              <a:gd name="connsiteX14" fmla="*/ 1307037 w 1520793"/>
              <a:gd name="connsiteY14" fmla="*/ 1025271 h 1481428"/>
              <a:gd name="connsiteX15" fmla="*/ 1154395 w 1520793"/>
              <a:gd name="connsiteY15" fmla="*/ 1243782 h 1481428"/>
              <a:gd name="connsiteX16" fmla="*/ 1027240 w 1520793"/>
              <a:gd name="connsiteY16" fmla="*/ 1371760 h 1481428"/>
              <a:gd name="connsiteX17" fmla="*/ 904942 w 1520793"/>
              <a:gd name="connsiteY17" fmla="*/ 1448576 h 1481428"/>
              <a:gd name="connsiteX18" fmla="*/ 790813 w 1520793"/>
              <a:gd name="connsiteY18" fmla="*/ 1479232 h 1481428"/>
              <a:gd name="connsiteX19" fmla="*/ 771240 w 1520793"/>
              <a:gd name="connsiteY19" fmla="*/ 1481428 h 1481428"/>
              <a:gd name="connsiteX20" fmla="*/ 748287 w 1520793"/>
              <a:gd name="connsiteY20" fmla="*/ 1481428 h 1481428"/>
              <a:gd name="connsiteX21" fmla="*/ 742654 w 1520793"/>
              <a:gd name="connsiteY21" fmla="*/ 1480398 h 1481428"/>
              <a:gd name="connsiteX22" fmla="*/ 709070 w 1520793"/>
              <a:gd name="connsiteY22" fmla="*/ 1476763 h 1481428"/>
              <a:gd name="connsiteX23" fmla="*/ 583605 w 1520793"/>
              <a:gd name="connsiteY23" fmla="*/ 1433692 h 1481428"/>
              <a:gd name="connsiteX24" fmla="*/ 446311 w 1520793"/>
              <a:gd name="connsiteY24" fmla="*/ 1331570 h 1481428"/>
              <a:gd name="connsiteX25" fmla="*/ 323521 w 1520793"/>
              <a:gd name="connsiteY25" fmla="*/ 1191657 h 1481428"/>
              <a:gd name="connsiteX26" fmla="*/ 103640 w 1520793"/>
              <a:gd name="connsiteY26" fmla="*/ 822946 h 1481428"/>
              <a:gd name="connsiteX27" fmla="*/ 23657 w 1520793"/>
              <a:gd name="connsiteY27" fmla="*/ 607385 h 1481428"/>
              <a:gd name="connsiteX28" fmla="*/ 1056 w 1520793"/>
              <a:gd name="connsiteY28" fmla="*/ 460820 h 1481428"/>
              <a:gd name="connsiteX29" fmla="*/ 0 w 1520793"/>
              <a:gd name="connsiteY29" fmla="*/ 453344 h 1481428"/>
              <a:gd name="connsiteX30" fmla="*/ 0 w 1520793"/>
              <a:gd name="connsiteY30" fmla="*/ 425293 h 1481428"/>
              <a:gd name="connsiteX31" fmla="*/ 1127 w 1520793"/>
              <a:gd name="connsiteY31" fmla="*/ 415896 h 1481428"/>
              <a:gd name="connsiteX32" fmla="*/ 9083 w 1520793"/>
              <a:gd name="connsiteY32" fmla="*/ 348889 h 1481428"/>
              <a:gd name="connsiteX33" fmla="*/ 100190 w 1520793"/>
              <a:gd name="connsiteY33" fmla="*/ 178662 h 1481428"/>
              <a:gd name="connsiteX34" fmla="*/ 216713 w 1520793"/>
              <a:gd name="connsiteY34" fmla="*/ 95950 h 1481428"/>
              <a:gd name="connsiteX35" fmla="*/ 379847 w 1520793"/>
              <a:gd name="connsiteY35" fmla="*/ 38339 h 1481428"/>
              <a:gd name="connsiteX36" fmla="*/ 519816 w 1520793"/>
              <a:gd name="connsiteY36" fmla="*/ 13854 h 1481428"/>
              <a:gd name="connsiteX37" fmla="*/ 632890 w 1520793"/>
              <a:gd name="connsiteY37" fmla="*/ 4115 h 1481428"/>
              <a:gd name="connsiteX38" fmla="*/ 745118 w 1520793"/>
              <a:gd name="connsiteY38" fmla="*/ 685 h 1481428"/>
              <a:gd name="connsiteX39" fmla="*/ 750822 w 1520793"/>
              <a:gd name="connsiteY39" fmla="*/ 0 h 148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793" h="1481428">
                <a:moveTo>
                  <a:pt x="750822" y="0"/>
                </a:moveTo>
                <a:lnTo>
                  <a:pt x="769972" y="0"/>
                </a:lnTo>
                <a:cubicBezTo>
                  <a:pt x="772718" y="205"/>
                  <a:pt x="775464" y="617"/>
                  <a:pt x="778210" y="685"/>
                </a:cubicBezTo>
                <a:cubicBezTo>
                  <a:pt x="825805" y="1166"/>
                  <a:pt x="873471" y="2743"/>
                  <a:pt x="920995" y="6172"/>
                </a:cubicBezTo>
                <a:cubicBezTo>
                  <a:pt x="978729" y="10424"/>
                  <a:pt x="1036182" y="17215"/>
                  <a:pt x="1093000" y="28119"/>
                </a:cubicBezTo>
                <a:cubicBezTo>
                  <a:pt x="1147002" y="38544"/>
                  <a:pt x="1199949" y="52535"/>
                  <a:pt x="1251204" y="72699"/>
                </a:cubicBezTo>
                <a:cubicBezTo>
                  <a:pt x="1298729" y="91423"/>
                  <a:pt x="1343579" y="114948"/>
                  <a:pt x="1383922" y="146702"/>
                </a:cubicBezTo>
                <a:cubicBezTo>
                  <a:pt x="1441867" y="192380"/>
                  <a:pt x="1482703" y="249853"/>
                  <a:pt x="1503544" y="321112"/>
                </a:cubicBezTo>
                <a:cubicBezTo>
                  <a:pt x="1511640" y="348752"/>
                  <a:pt x="1516428" y="377010"/>
                  <a:pt x="1518399" y="405746"/>
                </a:cubicBezTo>
                <a:cubicBezTo>
                  <a:pt x="1518822" y="411851"/>
                  <a:pt x="1519948" y="417885"/>
                  <a:pt x="1520793" y="423990"/>
                </a:cubicBezTo>
                <a:lnTo>
                  <a:pt x="1520793" y="453344"/>
                </a:lnTo>
                <a:cubicBezTo>
                  <a:pt x="1520160" y="457322"/>
                  <a:pt x="1519103" y="461231"/>
                  <a:pt x="1518893" y="465277"/>
                </a:cubicBezTo>
                <a:cubicBezTo>
                  <a:pt x="1516428" y="511709"/>
                  <a:pt x="1508543" y="557387"/>
                  <a:pt x="1497066" y="602447"/>
                </a:cubicBezTo>
                <a:cubicBezTo>
                  <a:pt x="1481436" y="663762"/>
                  <a:pt x="1459821" y="723087"/>
                  <a:pt x="1434544" y="781041"/>
                </a:cubicBezTo>
                <a:cubicBezTo>
                  <a:pt x="1397863" y="865469"/>
                  <a:pt x="1354422" y="946399"/>
                  <a:pt x="1307037" y="1025271"/>
                </a:cubicBezTo>
                <a:cubicBezTo>
                  <a:pt x="1261132" y="1101606"/>
                  <a:pt x="1211425" y="1175266"/>
                  <a:pt x="1154395" y="1243782"/>
                </a:cubicBezTo>
                <a:cubicBezTo>
                  <a:pt x="1115742" y="1290145"/>
                  <a:pt x="1074131" y="1333628"/>
                  <a:pt x="1027240" y="1371760"/>
                </a:cubicBezTo>
                <a:cubicBezTo>
                  <a:pt x="989642" y="1402418"/>
                  <a:pt x="949369" y="1428891"/>
                  <a:pt x="904942" y="1448576"/>
                </a:cubicBezTo>
                <a:cubicBezTo>
                  <a:pt x="868472" y="1464693"/>
                  <a:pt x="830592" y="1475460"/>
                  <a:pt x="790813" y="1479232"/>
                </a:cubicBezTo>
                <a:cubicBezTo>
                  <a:pt x="784265" y="1479850"/>
                  <a:pt x="777787" y="1480673"/>
                  <a:pt x="771240" y="1481428"/>
                </a:cubicBezTo>
                <a:lnTo>
                  <a:pt x="748287" y="1481428"/>
                </a:lnTo>
                <a:cubicBezTo>
                  <a:pt x="746385" y="1481084"/>
                  <a:pt x="744555" y="1480536"/>
                  <a:pt x="742654" y="1480398"/>
                </a:cubicBezTo>
                <a:cubicBezTo>
                  <a:pt x="731460" y="1479165"/>
                  <a:pt x="720194" y="1478478"/>
                  <a:pt x="709070" y="1476763"/>
                </a:cubicBezTo>
                <a:cubicBezTo>
                  <a:pt x="664643" y="1470111"/>
                  <a:pt x="623103" y="1454885"/>
                  <a:pt x="583605" y="1433692"/>
                </a:cubicBezTo>
                <a:cubicBezTo>
                  <a:pt x="532841" y="1406464"/>
                  <a:pt x="487921" y="1371212"/>
                  <a:pt x="446311" y="1331570"/>
                </a:cubicBezTo>
                <a:cubicBezTo>
                  <a:pt x="401180" y="1288636"/>
                  <a:pt x="360695" y="1241519"/>
                  <a:pt x="323521" y="1191657"/>
                </a:cubicBezTo>
                <a:cubicBezTo>
                  <a:pt x="237484" y="1076367"/>
                  <a:pt x="165175" y="952846"/>
                  <a:pt x="103640" y="822946"/>
                </a:cubicBezTo>
                <a:cubicBezTo>
                  <a:pt x="70689" y="753402"/>
                  <a:pt x="42878" y="681937"/>
                  <a:pt x="23657" y="607385"/>
                </a:cubicBezTo>
                <a:cubicBezTo>
                  <a:pt x="11195" y="559307"/>
                  <a:pt x="1902" y="510681"/>
                  <a:pt x="1056" y="460820"/>
                </a:cubicBezTo>
                <a:cubicBezTo>
                  <a:pt x="986" y="458282"/>
                  <a:pt x="352" y="455813"/>
                  <a:pt x="0" y="453344"/>
                </a:cubicBezTo>
                <a:lnTo>
                  <a:pt x="0" y="425293"/>
                </a:lnTo>
                <a:cubicBezTo>
                  <a:pt x="423" y="422138"/>
                  <a:pt x="1127" y="419052"/>
                  <a:pt x="1127" y="415896"/>
                </a:cubicBezTo>
                <a:cubicBezTo>
                  <a:pt x="1197" y="393264"/>
                  <a:pt x="4366" y="370974"/>
                  <a:pt x="9083" y="348889"/>
                </a:cubicBezTo>
                <a:cubicBezTo>
                  <a:pt x="22953" y="283323"/>
                  <a:pt x="53017" y="226398"/>
                  <a:pt x="100190" y="178662"/>
                </a:cubicBezTo>
                <a:cubicBezTo>
                  <a:pt x="134197" y="144302"/>
                  <a:pt x="173694" y="117623"/>
                  <a:pt x="216713" y="95950"/>
                </a:cubicBezTo>
                <a:cubicBezTo>
                  <a:pt x="268674" y="69819"/>
                  <a:pt x="323450" y="51849"/>
                  <a:pt x="379847" y="38339"/>
                </a:cubicBezTo>
                <a:cubicBezTo>
                  <a:pt x="426033" y="27365"/>
                  <a:pt x="472713" y="19546"/>
                  <a:pt x="519816" y="13854"/>
                </a:cubicBezTo>
                <a:cubicBezTo>
                  <a:pt x="557413" y="9259"/>
                  <a:pt x="595151" y="5761"/>
                  <a:pt x="632890" y="4115"/>
                </a:cubicBezTo>
                <a:cubicBezTo>
                  <a:pt x="670346" y="2400"/>
                  <a:pt x="707732" y="1782"/>
                  <a:pt x="745118" y="685"/>
                </a:cubicBezTo>
                <a:cubicBezTo>
                  <a:pt x="747019" y="617"/>
                  <a:pt x="748921" y="205"/>
                  <a:pt x="750822"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9" name="Picture Placeholder 8"/>
          <p:cNvSpPr>
            <a:spLocks noGrp="1"/>
          </p:cNvSpPr>
          <p:nvPr>
            <p:ph type="pic" sz="quarter" idx="18" hasCustomPrompt="1"/>
          </p:nvPr>
        </p:nvSpPr>
        <p:spPr>
          <a:xfrm>
            <a:off x="8108616" y="2388327"/>
            <a:ext cx="1520793" cy="1481428"/>
          </a:xfrm>
          <a:custGeom>
            <a:avLst/>
            <a:gdLst>
              <a:gd name="connsiteX0" fmla="*/ 750822 w 3362570"/>
              <a:gd name="connsiteY0" fmla="*/ 19683 h 1520793"/>
              <a:gd name="connsiteX1" fmla="*/ 769972 w 3362570"/>
              <a:gd name="connsiteY1" fmla="*/ 19683 h 1520793"/>
              <a:gd name="connsiteX2" fmla="*/ 778210 w 3362570"/>
              <a:gd name="connsiteY2" fmla="*/ 20368 h 1520793"/>
              <a:gd name="connsiteX3" fmla="*/ 920995 w 3362570"/>
              <a:gd name="connsiteY3" fmla="*/ 25855 h 1520793"/>
              <a:gd name="connsiteX4" fmla="*/ 1093000 w 3362570"/>
              <a:gd name="connsiteY4" fmla="*/ 47802 h 1520793"/>
              <a:gd name="connsiteX5" fmla="*/ 1251204 w 3362570"/>
              <a:gd name="connsiteY5" fmla="*/ 92382 h 1520793"/>
              <a:gd name="connsiteX6" fmla="*/ 1383922 w 3362570"/>
              <a:gd name="connsiteY6" fmla="*/ 166385 h 1520793"/>
              <a:gd name="connsiteX7" fmla="*/ 1503544 w 3362570"/>
              <a:gd name="connsiteY7" fmla="*/ 340795 h 1520793"/>
              <a:gd name="connsiteX8" fmla="*/ 1518399 w 3362570"/>
              <a:gd name="connsiteY8" fmla="*/ 425429 h 1520793"/>
              <a:gd name="connsiteX9" fmla="*/ 1520793 w 3362570"/>
              <a:gd name="connsiteY9" fmla="*/ 443673 h 1520793"/>
              <a:gd name="connsiteX10" fmla="*/ 1520793 w 3362570"/>
              <a:gd name="connsiteY10" fmla="*/ 473027 h 1520793"/>
              <a:gd name="connsiteX11" fmla="*/ 1518893 w 3362570"/>
              <a:gd name="connsiteY11" fmla="*/ 484960 h 1520793"/>
              <a:gd name="connsiteX12" fmla="*/ 1497066 w 3362570"/>
              <a:gd name="connsiteY12" fmla="*/ 622130 h 1520793"/>
              <a:gd name="connsiteX13" fmla="*/ 1434544 w 3362570"/>
              <a:gd name="connsiteY13" fmla="*/ 800724 h 1520793"/>
              <a:gd name="connsiteX14" fmla="*/ 1307037 w 3362570"/>
              <a:gd name="connsiteY14" fmla="*/ 1044954 h 1520793"/>
              <a:gd name="connsiteX15" fmla="*/ 1154395 w 3362570"/>
              <a:gd name="connsiteY15" fmla="*/ 1263465 h 1520793"/>
              <a:gd name="connsiteX16" fmla="*/ 1027240 w 3362570"/>
              <a:gd name="connsiteY16" fmla="*/ 1391443 h 1520793"/>
              <a:gd name="connsiteX17" fmla="*/ 904942 w 3362570"/>
              <a:gd name="connsiteY17" fmla="*/ 1468259 h 1520793"/>
              <a:gd name="connsiteX18" fmla="*/ 790813 w 3362570"/>
              <a:gd name="connsiteY18" fmla="*/ 1498915 h 1520793"/>
              <a:gd name="connsiteX19" fmla="*/ 771240 w 3362570"/>
              <a:gd name="connsiteY19" fmla="*/ 1501111 h 1520793"/>
              <a:gd name="connsiteX20" fmla="*/ 748287 w 3362570"/>
              <a:gd name="connsiteY20" fmla="*/ 1501111 h 1520793"/>
              <a:gd name="connsiteX21" fmla="*/ 742654 w 3362570"/>
              <a:gd name="connsiteY21" fmla="*/ 1500081 h 1520793"/>
              <a:gd name="connsiteX22" fmla="*/ 709070 w 3362570"/>
              <a:gd name="connsiteY22" fmla="*/ 1496446 h 1520793"/>
              <a:gd name="connsiteX23" fmla="*/ 583605 w 3362570"/>
              <a:gd name="connsiteY23" fmla="*/ 1453375 h 1520793"/>
              <a:gd name="connsiteX24" fmla="*/ 446311 w 3362570"/>
              <a:gd name="connsiteY24" fmla="*/ 1351253 h 1520793"/>
              <a:gd name="connsiteX25" fmla="*/ 323521 w 3362570"/>
              <a:gd name="connsiteY25" fmla="*/ 1211340 h 1520793"/>
              <a:gd name="connsiteX26" fmla="*/ 103640 w 3362570"/>
              <a:gd name="connsiteY26" fmla="*/ 842629 h 1520793"/>
              <a:gd name="connsiteX27" fmla="*/ 23657 w 3362570"/>
              <a:gd name="connsiteY27" fmla="*/ 627068 h 1520793"/>
              <a:gd name="connsiteX28" fmla="*/ 1056 w 3362570"/>
              <a:gd name="connsiteY28" fmla="*/ 480503 h 1520793"/>
              <a:gd name="connsiteX29" fmla="*/ 0 w 3362570"/>
              <a:gd name="connsiteY29" fmla="*/ 473027 h 1520793"/>
              <a:gd name="connsiteX30" fmla="*/ 0 w 3362570"/>
              <a:gd name="connsiteY30" fmla="*/ 444976 h 1520793"/>
              <a:gd name="connsiteX31" fmla="*/ 1127 w 3362570"/>
              <a:gd name="connsiteY31" fmla="*/ 435579 h 1520793"/>
              <a:gd name="connsiteX32" fmla="*/ 9083 w 3362570"/>
              <a:gd name="connsiteY32" fmla="*/ 368572 h 1520793"/>
              <a:gd name="connsiteX33" fmla="*/ 100190 w 3362570"/>
              <a:gd name="connsiteY33" fmla="*/ 198345 h 1520793"/>
              <a:gd name="connsiteX34" fmla="*/ 216713 w 3362570"/>
              <a:gd name="connsiteY34" fmla="*/ 115633 h 1520793"/>
              <a:gd name="connsiteX35" fmla="*/ 379847 w 3362570"/>
              <a:gd name="connsiteY35" fmla="*/ 58022 h 1520793"/>
              <a:gd name="connsiteX36" fmla="*/ 519816 w 3362570"/>
              <a:gd name="connsiteY36" fmla="*/ 33537 h 1520793"/>
              <a:gd name="connsiteX37" fmla="*/ 632890 w 3362570"/>
              <a:gd name="connsiteY37" fmla="*/ 23798 h 1520793"/>
              <a:gd name="connsiteX38" fmla="*/ 745118 w 3362570"/>
              <a:gd name="connsiteY38" fmla="*/ 20368 h 1520793"/>
              <a:gd name="connsiteX39" fmla="*/ 750822 w 3362570"/>
              <a:gd name="connsiteY39" fmla="*/ 19683 h 1520793"/>
              <a:gd name="connsiteX40" fmla="*/ 1881142 w 3362570"/>
              <a:gd name="connsiteY40" fmla="*/ 0 h 1520793"/>
              <a:gd name="connsiteX41" fmla="*/ 3362570 w 3362570"/>
              <a:gd name="connsiteY41" fmla="*/ 0 h 1520793"/>
              <a:gd name="connsiteX42" fmla="*/ 3362570 w 3362570"/>
              <a:gd name="connsiteY42" fmla="*/ 1520793 h 1520793"/>
              <a:gd name="connsiteX43" fmla="*/ 1881142 w 3362570"/>
              <a:gd name="connsiteY43" fmla="*/ 1520793 h 1520793"/>
              <a:gd name="connsiteX0" fmla="*/ 750822 w 3362570"/>
              <a:gd name="connsiteY0" fmla="*/ 19683 h 1520793"/>
              <a:gd name="connsiteX1" fmla="*/ 769972 w 3362570"/>
              <a:gd name="connsiteY1" fmla="*/ 19683 h 1520793"/>
              <a:gd name="connsiteX2" fmla="*/ 778210 w 3362570"/>
              <a:gd name="connsiteY2" fmla="*/ 20368 h 1520793"/>
              <a:gd name="connsiteX3" fmla="*/ 920995 w 3362570"/>
              <a:gd name="connsiteY3" fmla="*/ 25855 h 1520793"/>
              <a:gd name="connsiteX4" fmla="*/ 1093000 w 3362570"/>
              <a:gd name="connsiteY4" fmla="*/ 47802 h 1520793"/>
              <a:gd name="connsiteX5" fmla="*/ 1251204 w 3362570"/>
              <a:gd name="connsiteY5" fmla="*/ 92382 h 1520793"/>
              <a:gd name="connsiteX6" fmla="*/ 1383922 w 3362570"/>
              <a:gd name="connsiteY6" fmla="*/ 166385 h 1520793"/>
              <a:gd name="connsiteX7" fmla="*/ 1503544 w 3362570"/>
              <a:gd name="connsiteY7" fmla="*/ 340795 h 1520793"/>
              <a:gd name="connsiteX8" fmla="*/ 1518399 w 3362570"/>
              <a:gd name="connsiteY8" fmla="*/ 425429 h 1520793"/>
              <a:gd name="connsiteX9" fmla="*/ 1520793 w 3362570"/>
              <a:gd name="connsiteY9" fmla="*/ 443673 h 1520793"/>
              <a:gd name="connsiteX10" fmla="*/ 1520793 w 3362570"/>
              <a:gd name="connsiteY10" fmla="*/ 473027 h 1520793"/>
              <a:gd name="connsiteX11" fmla="*/ 1518893 w 3362570"/>
              <a:gd name="connsiteY11" fmla="*/ 484960 h 1520793"/>
              <a:gd name="connsiteX12" fmla="*/ 1497066 w 3362570"/>
              <a:gd name="connsiteY12" fmla="*/ 622130 h 1520793"/>
              <a:gd name="connsiteX13" fmla="*/ 1434544 w 3362570"/>
              <a:gd name="connsiteY13" fmla="*/ 800724 h 1520793"/>
              <a:gd name="connsiteX14" fmla="*/ 1307037 w 3362570"/>
              <a:gd name="connsiteY14" fmla="*/ 1044954 h 1520793"/>
              <a:gd name="connsiteX15" fmla="*/ 1154395 w 3362570"/>
              <a:gd name="connsiteY15" fmla="*/ 1263465 h 1520793"/>
              <a:gd name="connsiteX16" fmla="*/ 1027240 w 3362570"/>
              <a:gd name="connsiteY16" fmla="*/ 1391443 h 1520793"/>
              <a:gd name="connsiteX17" fmla="*/ 904942 w 3362570"/>
              <a:gd name="connsiteY17" fmla="*/ 1468259 h 1520793"/>
              <a:gd name="connsiteX18" fmla="*/ 790813 w 3362570"/>
              <a:gd name="connsiteY18" fmla="*/ 1498915 h 1520793"/>
              <a:gd name="connsiteX19" fmla="*/ 771240 w 3362570"/>
              <a:gd name="connsiteY19" fmla="*/ 1501111 h 1520793"/>
              <a:gd name="connsiteX20" fmla="*/ 748287 w 3362570"/>
              <a:gd name="connsiteY20" fmla="*/ 1501111 h 1520793"/>
              <a:gd name="connsiteX21" fmla="*/ 742654 w 3362570"/>
              <a:gd name="connsiteY21" fmla="*/ 1500081 h 1520793"/>
              <a:gd name="connsiteX22" fmla="*/ 709070 w 3362570"/>
              <a:gd name="connsiteY22" fmla="*/ 1496446 h 1520793"/>
              <a:gd name="connsiteX23" fmla="*/ 583605 w 3362570"/>
              <a:gd name="connsiteY23" fmla="*/ 1453375 h 1520793"/>
              <a:gd name="connsiteX24" fmla="*/ 446311 w 3362570"/>
              <a:gd name="connsiteY24" fmla="*/ 1351253 h 1520793"/>
              <a:gd name="connsiteX25" fmla="*/ 323521 w 3362570"/>
              <a:gd name="connsiteY25" fmla="*/ 1211340 h 1520793"/>
              <a:gd name="connsiteX26" fmla="*/ 103640 w 3362570"/>
              <a:gd name="connsiteY26" fmla="*/ 842629 h 1520793"/>
              <a:gd name="connsiteX27" fmla="*/ 23657 w 3362570"/>
              <a:gd name="connsiteY27" fmla="*/ 627068 h 1520793"/>
              <a:gd name="connsiteX28" fmla="*/ 1056 w 3362570"/>
              <a:gd name="connsiteY28" fmla="*/ 480503 h 1520793"/>
              <a:gd name="connsiteX29" fmla="*/ 0 w 3362570"/>
              <a:gd name="connsiteY29" fmla="*/ 473027 h 1520793"/>
              <a:gd name="connsiteX30" fmla="*/ 0 w 3362570"/>
              <a:gd name="connsiteY30" fmla="*/ 444976 h 1520793"/>
              <a:gd name="connsiteX31" fmla="*/ 1127 w 3362570"/>
              <a:gd name="connsiteY31" fmla="*/ 435579 h 1520793"/>
              <a:gd name="connsiteX32" fmla="*/ 9083 w 3362570"/>
              <a:gd name="connsiteY32" fmla="*/ 368572 h 1520793"/>
              <a:gd name="connsiteX33" fmla="*/ 100190 w 3362570"/>
              <a:gd name="connsiteY33" fmla="*/ 198345 h 1520793"/>
              <a:gd name="connsiteX34" fmla="*/ 216713 w 3362570"/>
              <a:gd name="connsiteY34" fmla="*/ 115633 h 1520793"/>
              <a:gd name="connsiteX35" fmla="*/ 379847 w 3362570"/>
              <a:gd name="connsiteY35" fmla="*/ 58022 h 1520793"/>
              <a:gd name="connsiteX36" fmla="*/ 519816 w 3362570"/>
              <a:gd name="connsiteY36" fmla="*/ 33537 h 1520793"/>
              <a:gd name="connsiteX37" fmla="*/ 632890 w 3362570"/>
              <a:gd name="connsiteY37" fmla="*/ 23798 h 1520793"/>
              <a:gd name="connsiteX38" fmla="*/ 745118 w 3362570"/>
              <a:gd name="connsiteY38" fmla="*/ 20368 h 1520793"/>
              <a:gd name="connsiteX39" fmla="*/ 750822 w 3362570"/>
              <a:gd name="connsiteY39" fmla="*/ 19683 h 1520793"/>
              <a:gd name="connsiteX40" fmla="*/ 1881142 w 3362570"/>
              <a:gd name="connsiteY40" fmla="*/ 1520793 h 1520793"/>
              <a:gd name="connsiteX41" fmla="*/ 3362570 w 3362570"/>
              <a:gd name="connsiteY41" fmla="*/ 0 h 1520793"/>
              <a:gd name="connsiteX42" fmla="*/ 3362570 w 3362570"/>
              <a:gd name="connsiteY42" fmla="*/ 1520793 h 1520793"/>
              <a:gd name="connsiteX43" fmla="*/ 1881142 w 3362570"/>
              <a:gd name="connsiteY43" fmla="*/ 1520793 h 1520793"/>
              <a:gd name="connsiteX0" fmla="*/ 750822 w 3362570"/>
              <a:gd name="connsiteY0" fmla="*/ 0 h 1501110"/>
              <a:gd name="connsiteX1" fmla="*/ 769972 w 3362570"/>
              <a:gd name="connsiteY1" fmla="*/ 0 h 1501110"/>
              <a:gd name="connsiteX2" fmla="*/ 778210 w 3362570"/>
              <a:gd name="connsiteY2" fmla="*/ 685 h 1501110"/>
              <a:gd name="connsiteX3" fmla="*/ 920995 w 3362570"/>
              <a:gd name="connsiteY3" fmla="*/ 6172 h 1501110"/>
              <a:gd name="connsiteX4" fmla="*/ 1093000 w 3362570"/>
              <a:gd name="connsiteY4" fmla="*/ 28119 h 1501110"/>
              <a:gd name="connsiteX5" fmla="*/ 1251204 w 3362570"/>
              <a:gd name="connsiteY5" fmla="*/ 72699 h 1501110"/>
              <a:gd name="connsiteX6" fmla="*/ 1383922 w 3362570"/>
              <a:gd name="connsiteY6" fmla="*/ 146702 h 1501110"/>
              <a:gd name="connsiteX7" fmla="*/ 1503544 w 3362570"/>
              <a:gd name="connsiteY7" fmla="*/ 321112 h 1501110"/>
              <a:gd name="connsiteX8" fmla="*/ 1518399 w 3362570"/>
              <a:gd name="connsiteY8" fmla="*/ 405746 h 1501110"/>
              <a:gd name="connsiteX9" fmla="*/ 1520793 w 3362570"/>
              <a:gd name="connsiteY9" fmla="*/ 423990 h 1501110"/>
              <a:gd name="connsiteX10" fmla="*/ 1520793 w 3362570"/>
              <a:gd name="connsiteY10" fmla="*/ 453344 h 1501110"/>
              <a:gd name="connsiteX11" fmla="*/ 1518893 w 3362570"/>
              <a:gd name="connsiteY11" fmla="*/ 465277 h 1501110"/>
              <a:gd name="connsiteX12" fmla="*/ 1497066 w 3362570"/>
              <a:gd name="connsiteY12" fmla="*/ 602447 h 1501110"/>
              <a:gd name="connsiteX13" fmla="*/ 1434544 w 3362570"/>
              <a:gd name="connsiteY13" fmla="*/ 781041 h 1501110"/>
              <a:gd name="connsiteX14" fmla="*/ 1307037 w 3362570"/>
              <a:gd name="connsiteY14" fmla="*/ 1025271 h 1501110"/>
              <a:gd name="connsiteX15" fmla="*/ 1154395 w 3362570"/>
              <a:gd name="connsiteY15" fmla="*/ 1243782 h 1501110"/>
              <a:gd name="connsiteX16" fmla="*/ 1027240 w 3362570"/>
              <a:gd name="connsiteY16" fmla="*/ 1371760 h 1501110"/>
              <a:gd name="connsiteX17" fmla="*/ 904942 w 3362570"/>
              <a:gd name="connsiteY17" fmla="*/ 1448576 h 1501110"/>
              <a:gd name="connsiteX18" fmla="*/ 790813 w 3362570"/>
              <a:gd name="connsiteY18" fmla="*/ 1479232 h 1501110"/>
              <a:gd name="connsiteX19" fmla="*/ 771240 w 3362570"/>
              <a:gd name="connsiteY19" fmla="*/ 1481428 h 1501110"/>
              <a:gd name="connsiteX20" fmla="*/ 748287 w 3362570"/>
              <a:gd name="connsiteY20" fmla="*/ 1481428 h 1501110"/>
              <a:gd name="connsiteX21" fmla="*/ 742654 w 3362570"/>
              <a:gd name="connsiteY21" fmla="*/ 1480398 h 1501110"/>
              <a:gd name="connsiteX22" fmla="*/ 709070 w 3362570"/>
              <a:gd name="connsiteY22" fmla="*/ 1476763 h 1501110"/>
              <a:gd name="connsiteX23" fmla="*/ 583605 w 3362570"/>
              <a:gd name="connsiteY23" fmla="*/ 1433692 h 1501110"/>
              <a:gd name="connsiteX24" fmla="*/ 446311 w 3362570"/>
              <a:gd name="connsiteY24" fmla="*/ 1331570 h 1501110"/>
              <a:gd name="connsiteX25" fmla="*/ 323521 w 3362570"/>
              <a:gd name="connsiteY25" fmla="*/ 1191657 h 1501110"/>
              <a:gd name="connsiteX26" fmla="*/ 103640 w 3362570"/>
              <a:gd name="connsiteY26" fmla="*/ 822946 h 1501110"/>
              <a:gd name="connsiteX27" fmla="*/ 23657 w 3362570"/>
              <a:gd name="connsiteY27" fmla="*/ 607385 h 1501110"/>
              <a:gd name="connsiteX28" fmla="*/ 1056 w 3362570"/>
              <a:gd name="connsiteY28" fmla="*/ 460820 h 1501110"/>
              <a:gd name="connsiteX29" fmla="*/ 0 w 3362570"/>
              <a:gd name="connsiteY29" fmla="*/ 453344 h 1501110"/>
              <a:gd name="connsiteX30" fmla="*/ 0 w 3362570"/>
              <a:gd name="connsiteY30" fmla="*/ 425293 h 1501110"/>
              <a:gd name="connsiteX31" fmla="*/ 1127 w 3362570"/>
              <a:gd name="connsiteY31" fmla="*/ 415896 h 1501110"/>
              <a:gd name="connsiteX32" fmla="*/ 9083 w 3362570"/>
              <a:gd name="connsiteY32" fmla="*/ 348889 h 1501110"/>
              <a:gd name="connsiteX33" fmla="*/ 100190 w 3362570"/>
              <a:gd name="connsiteY33" fmla="*/ 178662 h 1501110"/>
              <a:gd name="connsiteX34" fmla="*/ 216713 w 3362570"/>
              <a:gd name="connsiteY34" fmla="*/ 95950 h 1501110"/>
              <a:gd name="connsiteX35" fmla="*/ 379847 w 3362570"/>
              <a:gd name="connsiteY35" fmla="*/ 38339 h 1501110"/>
              <a:gd name="connsiteX36" fmla="*/ 519816 w 3362570"/>
              <a:gd name="connsiteY36" fmla="*/ 13854 h 1501110"/>
              <a:gd name="connsiteX37" fmla="*/ 632890 w 3362570"/>
              <a:gd name="connsiteY37" fmla="*/ 4115 h 1501110"/>
              <a:gd name="connsiteX38" fmla="*/ 745118 w 3362570"/>
              <a:gd name="connsiteY38" fmla="*/ 685 h 1501110"/>
              <a:gd name="connsiteX39" fmla="*/ 750822 w 3362570"/>
              <a:gd name="connsiteY39" fmla="*/ 0 h 1501110"/>
              <a:gd name="connsiteX40" fmla="*/ 1881142 w 3362570"/>
              <a:gd name="connsiteY40" fmla="*/ 1501110 h 1501110"/>
              <a:gd name="connsiteX41" fmla="*/ 3362570 w 3362570"/>
              <a:gd name="connsiteY41" fmla="*/ 1501110 h 1501110"/>
              <a:gd name="connsiteX42" fmla="*/ 1881142 w 3362570"/>
              <a:gd name="connsiteY42" fmla="*/ 1501110 h 1501110"/>
              <a:gd name="connsiteX0" fmla="*/ 750822 w 1520793"/>
              <a:gd name="connsiteY0" fmla="*/ 0 h 1481428"/>
              <a:gd name="connsiteX1" fmla="*/ 769972 w 1520793"/>
              <a:gd name="connsiteY1" fmla="*/ 0 h 1481428"/>
              <a:gd name="connsiteX2" fmla="*/ 778210 w 1520793"/>
              <a:gd name="connsiteY2" fmla="*/ 685 h 1481428"/>
              <a:gd name="connsiteX3" fmla="*/ 920995 w 1520793"/>
              <a:gd name="connsiteY3" fmla="*/ 6172 h 1481428"/>
              <a:gd name="connsiteX4" fmla="*/ 1093000 w 1520793"/>
              <a:gd name="connsiteY4" fmla="*/ 28119 h 1481428"/>
              <a:gd name="connsiteX5" fmla="*/ 1251204 w 1520793"/>
              <a:gd name="connsiteY5" fmla="*/ 72699 h 1481428"/>
              <a:gd name="connsiteX6" fmla="*/ 1383922 w 1520793"/>
              <a:gd name="connsiteY6" fmla="*/ 146702 h 1481428"/>
              <a:gd name="connsiteX7" fmla="*/ 1503544 w 1520793"/>
              <a:gd name="connsiteY7" fmla="*/ 321112 h 1481428"/>
              <a:gd name="connsiteX8" fmla="*/ 1518399 w 1520793"/>
              <a:gd name="connsiteY8" fmla="*/ 405746 h 1481428"/>
              <a:gd name="connsiteX9" fmla="*/ 1520793 w 1520793"/>
              <a:gd name="connsiteY9" fmla="*/ 423990 h 1481428"/>
              <a:gd name="connsiteX10" fmla="*/ 1520793 w 1520793"/>
              <a:gd name="connsiteY10" fmla="*/ 453344 h 1481428"/>
              <a:gd name="connsiteX11" fmla="*/ 1518893 w 1520793"/>
              <a:gd name="connsiteY11" fmla="*/ 465277 h 1481428"/>
              <a:gd name="connsiteX12" fmla="*/ 1497066 w 1520793"/>
              <a:gd name="connsiteY12" fmla="*/ 602447 h 1481428"/>
              <a:gd name="connsiteX13" fmla="*/ 1434544 w 1520793"/>
              <a:gd name="connsiteY13" fmla="*/ 781041 h 1481428"/>
              <a:gd name="connsiteX14" fmla="*/ 1307037 w 1520793"/>
              <a:gd name="connsiteY14" fmla="*/ 1025271 h 1481428"/>
              <a:gd name="connsiteX15" fmla="*/ 1154395 w 1520793"/>
              <a:gd name="connsiteY15" fmla="*/ 1243782 h 1481428"/>
              <a:gd name="connsiteX16" fmla="*/ 1027240 w 1520793"/>
              <a:gd name="connsiteY16" fmla="*/ 1371760 h 1481428"/>
              <a:gd name="connsiteX17" fmla="*/ 904942 w 1520793"/>
              <a:gd name="connsiteY17" fmla="*/ 1448576 h 1481428"/>
              <a:gd name="connsiteX18" fmla="*/ 790813 w 1520793"/>
              <a:gd name="connsiteY18" fmla="*/ 1479232 h 1481428"/>
              <a:gd name="connsiteX19" fmla="*/ 771240 w 1520793"/>
              <a:gd name="connsiteY19" fmla="*/ 1481428 h 1481428"/>
              <a:gd name="connsiteX20" fmla="*/ 748287 w 1520793"/>
              <a:gd name="connsiteY20" fmla="*/ 1481428 h 1481428"/>
              <a:gd name="connsiteX21" fmla="*/ 742654 w 1520793"/>
              <a:gd name="connsiteY21" fmla="*/ 1480398 h 1481428"/>
              <a:gd name="connsiteX22" fmla="*/ 709070 w 1520793"/>
              <a:gd name="connsiteY22" fmla="*/ 1476763 h 1481428"/>
              <a:gd name="connsiteX23" fmla="*/ 583605 w 1520793"/>
              <a:gd name="connsiteY23" fmla="*/ 1433692 h 1481428"/>
              <a:gd name="connsiteX24" fmla="*/ 446311 w 1520793"/>
              <a:gd name="connsiteY24" fmla="*/ 1331570 h 1481428"/>
              <a:gd name="connsiteX25" fmla="*/ 323521 w 1520793"/>
              <a:gd name="connsiteY25" fmla="*/ 1191657 h 1481428"/>
              <a:gd name="connsiteX26" fmla="*/ 103640 w 1520793"/>
              <a:gd name="connsiteY26" fmla="*/ 822946 h 1481428"/>
              <a:gd name="connsiteX27" fmla="*/ 23657 w 1520793"/>
              <a:gd name="connsiteY27" fmla="*/ 607385 h 1481428"/>
              <a:gd name="connsiteX28" fmla="*/ 1056 w 1520793"/>
              <a:gd name="connsiteY28" fmla="*/ 460820 h 1481428"/>
              <a:gd name="connsiteX29" fmla="*/ 0 w 1520793"/>
              <a:gd name="connsiteY29" fmla="*/ 453344 h 1481428"/>
              <a:gd name="connsiteX30" fmla="*/ 0 w 1520793"/>
              <a:gd name="connsiteY30" fmla="*/ 425293 h 1481428"/>
              <a:gd name="connsiteX31" fmla="*/ 1127 w 1520793"/>
              <a:gd name="connsiteY31" fmla="*/ 415896 h 1481428"/>
              <a:gd name="connsiteX32" fmla="*/ 9083 w 1520793"/>
              <a:gd name="connsiteY32" fmla="*/ 348889 h 1481428"/>
              <a:gd name="connsiteX33" fmla="*/ 100190 w 1520793"/>
              <a:gd name="connsiteY33" fmla="*/ 178662 h 1481428"/>
              <a:gd name="connsiteX34" fmla="*/ 216713 w 1520793"/>
              <a:gd name="connsiteY34" fmla="*/ 95950 h 1481428"/>
              <a:gd name="connsiteX35" fmla="*/ 379847 w 1520793"/>
              <a:gd name="connsiteY35" fmla="*/ 38339 h 1481428"/>
              <a:gd name="connsiteX36" fmla="*/ 519816 w 1520793"/>
              <a:gd name="connsiteY36" fmla="*/ 13854 h 1481428"/>
              <a:gd name="connsiteX37" fmla="*/ 632890 w 1520793"/>
              <a:gd name="connsiteY37" fmla="*/ 4115 h 1481428"/>
              <a:gd name="connsiteX38" fmla="*/ 745118 w 1520793"/>
              <a:gd name="connsiteY38" fmla="*/ 685 h 1481428"/>
              <a:gd name="connsiteX39" fmla="*/ 750822 w 1520793"/>
              <a:gd name="connsiteY39" fmla="*/ 0 h 148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793" h="1481428">
                <a:moveTo>
                  <a:pt x="750822" y="0"/>
                </a:moveTo>
                <a:lnTo>
                  <a:pt x="769972" y="0"/>
                </a:lnTo>
                <a:cubicBezTo>
                  <a:pt x="772718" y="205"/>
                  <a:pt x="775464" y="617"/>
                  <a:pt x="778210" y="685"/>
                </a:cubicBezTo>
                <a:cubicBezTo>
                  <a:pt x="825805" y="1166"/>
                  <a:pt x="873471" y="2743"/>
                  <a:pt x="920995" y="6172"/>
                </a:cubicBezTo>
                <a:cubicBezTo>
                  <a:pt x="978729" y="10424"/>
                  <a:pt x="1036182" y="17215"/>
                  <a:pt x="1093000" y="28119"/>
                </a:cubicBezTo>
                <a:cubicBezTo>
                  <a:pt x="1147002" y="38544"/>
                  <a:pt x="1199949" y="52535"/>
                  <a:pt x="1251204" y="72699"/>
                </a:cubicBezTo>
                <a:cubicBezTo>
                  <a:pt x="1298729" y="91423"/>
                  <a:pt x="1343579" y="114948"/>
                  <a:pt x="1383922" y="146702"/>
                </a:cubicBezTo>
                <a:cubicBezTo>
                  <a:pt x="1441867" y="192380"/>
                  <a:pt x="1482703" y="249853"/>
                  <a:pt x="1503544" y="321112"/>
                </a:cubicBezTo>
                <a:cubicBezTo>
                  <a:pt x="1511640" y="348752"/>
                  <a:pt x="1516428" y="377010"/>
                  <a:pt x="1518399" y="405746"/>
                </a:cubicBezTo>
                <a:cubicBezTo>
                  <a:pt x="1518822" y="411851"/>
                  <a:pt x="1519948" y="417885"/>
                  <a:pt x="1520793" y="423990"/>
                </a:cubicBezTo>
                <a:lnTo>
                  <a:pt x="1520793" y="453344"/>
                </a:lnTo>
                <a:cubicBezTo>
                  <a:pt x="1520160" y="457322"/>
                  <a:pt x="1519103" y="461231"/>
                  <a:pt x="1518893" y="465277"/>
                </a:cubicBezTo>
                <a:cubicBezTo>
                  <a:pt x="1516428" y="511709"/>
                  <a:pt x="1508543" y="557387"/>
                  <a:pt x="1497066" y="602447"/>
                </a:cubicBezTo>
                <a:cubicBezTo>
                  <a:pt x="1481436" y="663762"/>
                  <a:pt x="1459821" y="723087"/>
                  <a:pt x="1434544" y="781041"/>
                </a:cubicBezTo>
                <a:cubicBezTo>
                  <a:pt x="1397863" y="865469"/>
                  <a:pt x="1354422" y="946399"/>
                  <a:pt x="1307037" y="1025271"/>
                </a:cubicBezTo>
                <a:cubicBezTo>
                  <a:pt x="1261132" y="1101606"/>
                  <a:pt x="1211425" y="1175266"/>
                  <a:pt x="1154395" y="1243782"/>
                </a:cubicBezTo>
                <a:cubicBezTo>
                  <a:pt x="1115742" y="1290145"/>
                  <a:pt x="1074131" y="1333628"/>
                  <a:pt x="1027240" y="1371760"/>
                </a:cubicBezTo>
                <a:cubicBezTo>
                  <a:pt x="989642" y="1402418"/>
                  <a:pt x="949369" y="1428891"/>
                  <a:pt x="904942" y="1448576"/>
                </a:cubicBezTo>
                <a:cubicBezTo>
                  <a:pt x="868472" y="1464693"/>
                  <a:pt x="830592" y="1475460"/>
                  <a:pt x="790813" y="1479232"/>
                </a:cubicBezTo>
                <a:cubicBezTo>
                  <a:pt x="784265" y="1479850"/>
                  <a:pt x="777787" y="1480673"/>
                  <a:pt x="771240" y="1481428"/>
                </a:cubicBezTo>
                <a:lnTo>
                  <a:pt x="748287" y="1481428"/>
                </a:lnTo>
                <a:cubicBezTo>
                  <a:pt x="746385" y="1481084"/>
                  <a:pt x="744555" y="1480536"/>
                  <a:pt x="742654" y="1480398"/>
                </a:cubicBezTo>
                <a:cubicBezTo>
                  <a:pt x="731460" y="1479165"/>
                  <a:pt x="720194" y="1478478"/>
                  <a:pt x="709070" y="1476763"/>
                </a:cubicBezTo>
                <a:cubicBezTo>
                  <a:pt x="664643" y="1470111"/>
                  <a:pt x="623103" y="1454885"/>
                  <a:pt x="583605" y="1433692"/>
                </a:cubicBezTo>
                <a:cubicBezTo>
                  <a:pt x="532841" y="1406464"/>
                  <a:pt x="487921" y="1371212"/>
                  <a:pt x="446311" y="1331570"/>
                </a:cubicBezTo>
                <a:cubicBezTo>
                  <a:pt x="401180" y="1288636"/>
                  <a:pt x="360695" y="1241519"/>
                  <a:pt x="323521" y="1191657"/>
                </a:cubicBezTo>
                <a:cubicBezTo>
                  <a:pt x="237484" y="1076367"/>
                  <a:pt x="165175" y="952846"/>
                  <a:pt x="103640" y="822946"/>
                </a:cubicBezTo>
                <a:cubicBezTo>
                  <a:pt x="70689" y="753402"/>
                  <a:pt x="42878" y="681937"/>
                  <a:pt x="23657" y="607385"/>
                </a:cubicBezTo>
                <a:cubicBezTo>
                  <a:pt x="11195" y="559307"/>
                  <a:pt x="1902" y="510681"/>
                  <a:pt x="1056" y="460820"/>
                </a:cubicBezTo>
                <a:cubicBezTo>
                  <a:pt x="986" y="458282"/>
                  <a:pt x="352" y="455813"/>
                  <a:pt x="0" y="453344"/>
                </a:cubicBezTo>
                <a:lnTo>
                  <a:pt x="0" y="425293"/>
                </a:lnTo>
                <a:cubicBezTo>
                  <a:pt x="423" y="422138"/>
                  <a:pt x="1127" y="419052"/>
                  <a:pt x="1127" y="415896"/>
                </a:cubicBezTo>
                <a:cubicBezTo>
                  <a:pt x="1197" y="393264"/>
                  <a:pt x="4366" y="370974"/>
                  <a:pt x="9083" y="348889"/>
                </a:cubicBezTo>
                <a:cubicBezTo>
                  <a:pt x="22953" y="283323"/>
                  <a:pt x="53017" y="226398"/>
                  <a:pt x="100190" y="178662"/>
                </a:cubicBezTo>
                <a:cubicBezTo>
                  <a:pt x="134197" y="144302"/>
                  <a:pt x="173694" y="117623"/>
                  <a:pt x="216713" y="95950"/>
                </a:cubicBezTo>
                <a:cubicBezTo>
                  <a:pt x="268674" y="69819"/>
                  <a:pt x="323450" y="51849"/>
                  <a:pt x="379847" y="38339"/>
                </a:cubicBezTo>
                <a:cubicBezTo>
                  <a:pt x="426033" y="27365"/>
                  <a:pt x="472713" y="19546"/>
                  <a:pt x="519816" y="13854"/>
                </a:cubicBezTo>
                <a:cubicBezTo>
                  <a:pt x="557413" y="9259"/>
                  <a:pt x="595151" y="5761"/>
                  <a:pt x="632890" y="4115"/>
                </a:cubicBezTo>
                <a:cubicBezTo>
                  <a:pt x="670346" y="2400"/>
                  <a:pt x="707732" y="1782"/>
                  <a:pt x="745118" y="685"/>
                </a:cubicBezTo>
                <a:cubicBezTo>
                  <a:pt x="747019" y="617"/>
                  <a:pt x="748921" y="205"/>
                  <a:pt x="750822"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2799911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9_Title Slide">
    <p:spTree>
      <p:nvGrpSpPr>
        <p:cNvPr id="1" name=""/>
        <p:cNvGrpSpPr/>
        <p:nvPr/>
      </p:nvGrpSpPr>
      <p:grpSpPr>
        <a:xfrm>
          <a:off x="0" y="0"/>
          <a:ext cx="0" cy="0"/>
          <a:chOff x="0" y="0"/>
          <a:chExt cx="0" cy="0"/>
        </a:xfrm>
      </p:grpSpPr>
      <p:sp>
        <p:nvSpPr>
          <p:cNvPr id="3" name="Title 64"/>
          <p:cNvSpPr>
            <a:spLocks noGrp="1"/>
          </p:cNvSpPr>
          <p:nvPr>
            <p:ph type="title"/>
          </p:nvPr>
        </p:nvSpPr>
        <p:spPr>
          <a:xfrm>
            <a:off x="1790700" y="1042859"/>
            <a:ext cx="8610600" cy="495486"/>
          </a:xfrm>
          <a:prstGeom prst="rect">
            <a:avLst/>
          </a:prstGeom>
        </p:spPr>
        <p:txBody>
          <a:bodyPr/>
          <a:lstStyle>
            <a:lvl1pPr algn="ctr">
              <a:defRPr sz="3200" b="0" i="0">
                <a:latin typeface="Titillium" charset="0"/>
                <a:ea typeface="Titillium" charset="0"/>
                <a:cs typeface="Titillium" charset="0"/>
              </a:defRPr>
            </a:lvl1pPr>
          </a:lstStyle>
          <a:p>
            <a:r>
              <a:rPr lang="en-US"/>
              <a:t>Click to edit Master title style</a:t>
            </a:r>
          </a:p>
        </p:txBody>
      </p:sp>
      <p:sp>
        <p:nvSpPr>
          <p:cNvPr id="4" name="Picture Placeholder 4"/>
          <p:cNvSpPr>
            <a:spLocks noGrp="1"/>
          </p:cNvSpPr>
          <p:nvPr>
            <p:ph type="pic" sz="quarter" idx="17" hasCustomPrompt="1"/>
          </p:nvPr>
        </p:nvSpPr>
        <p:spPr>
          <a:xfrm>
            <a:off x="1967908" y="2078665"/>
            <a:ext cx="1350335" cy="1350335"/>
          </a:xfrm>
          <a:prstGeom prst="ellipse">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5" name="Picture Placeholder 4"/>
          <p:cNvSpPr>
            <a:spLocks noGrp="1"/>
          </p:cNvSpPr>
          <p:nvPr>
            <p:ph type="pic" sz="quarter" idx="18" hasCustomPrompt="1"/>
          </p:nvPr>
        </p:nvSpPr>
        <p:spPr>
          <a:xfrm>
            <a:off x="3697692" y="2078665"/>
            <a:ext cx="1350335" cy="1350335"/>
          </a:xfrm>
          <a:prstGeom prst="ellipse">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6" name="Picture Placeholder 4"/>
          <p:cNvSpPr>
            <a:spLocks noGrp="1"/>
          </p:cNvSpPr>
          <p:nvPr>
            <p:ph type="pic" sz="quarter" idx="19" hasCustomPrompt="1"/>
          </p:nvPr>
        </p:nvSpPr>
        <p:spPr>
          <a:xfrm>
            <a:off x="5427477" y="2078665"/>
            <a:ext cx="1350335" cy="1350335"/>
          </a:xfrm>
          <a:prstGeom prst="ellipse">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7" name="Picture Placeholder 4"/>
          <p:cNvSpPr>
            <a:spLocks noGrp="1"/>
          </p:cNvSpPr>
          <p:nvPr>
            <p:ph type="pic" sz="quarter" idx="20" hasCustomPrompt="1"/>
          </p:nvPr>
        </p:nvSpPr>
        <p:spPr>
          <a:xfrm>
            <a:off x="7157262" y="2078665"/>
            <a:ext cx="1350335" cy="1350335"/>
          </a:xfrm>
          <a:prstGeom prst="ellipse">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8" name="Picture Placeholder 4"/>
          <p:cNvSpPr>
            <a:spLocks noGrp="1"/>
          </p:cNvSpPr>
          <p:nvPr>
            <p:ph type="pic" sz="quarter" idx="21" hasCustomPrompt="1"/>
          </p:nvPr>
        </p:nvSpPr>
        <p:spPr>
          <a:xfrm>
            <a:off x="8887046" y="2078665"/>
            <a:ext cx="1350335" cy="1350335"/>
          </a:xfrm>
          <a:prstGeom prst="ellipse">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9" name="Picture Placeholder 4"/>
          <p:cNvSpPr>
            <a:spLocks noGrp="1"/>
          </p:cNvSpPr>
          <p:nvPr>
            <p:ph type="pic" sz="quarter" idx="22" hasCustomPrompt="1"/>
          </p:nvPr>
        </p:nvSpPr>
        <p:spPr>
          <a:xfrm>
            <a:off x="1967908" y="4183911"/>
            <a:ext cx="1350335" cy="1350335"/>
          </a:xfrm>
          <a:prstGeom prst="ellipse">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0" name="Picture Placeholder 4"/>
          <p:cNvSpPr>
            <a:spLocks noGrp="1"/>
          </p:cNvSpPr>
          <p:nvPr>
            <p:ph type="pic" sz="quarter" idx="23" hasCustomPrompt="1"/>
          </p:nvPr>
        </p:nvSpPr>
        <p:spPr>
          <a:xfrm>
            <a:off x="3697692" y="4183911"/>
            <a:ext cx="1350335" cy="1350335"/>
          </a:xfrm>
          <a:prstGeom prst="ellipse">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1" name="Picture Placeholder 4"/>
          <p:cNvSpPr>
            <a:spLocks noGrp="1"/>
          </p:cNvSpPr>
          <p:nvPr>
            <p:ph type="pic" sz="quarter" idx="24" hasCustomPrompt="1"/>
          </p:nvPr>
        </p:nvSpPr>
        <p:spPr>
          <a:xfrm>
            <a:off x="5427477" y="4183911"/>
            <a:ext cx="1350335" cy="1350335"/>
          </a:xfrm>
          <a:prstGeom prst="ellipse">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2" name="Picture Placeholder 4"/>
          <p:cNvSpPr>
            <a:spLocks noGrp="1"/>
          </p:cNvSpPr>
          <p:nvPr>
            <p:ph type="pic" sz="quarter" idx="25" hasCustomPrompt="1"/>
          </p:nvPr>
        </p:nvSpPr>
        <p:spPr>
          <a:xfrm>
            <a:off x="7157262" y="4183911"/>
            <a:ext cx="1350335" cy="1350335"/>
          </a:xfrm>
          <a:prstGeom prst="ellipse">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3" name="Picture Placeholder 4"/>
          <p:cNvSpPr>
            <a:spLocks noGrp="1"/>
          </p:cNvSpPr>
          <p:nvPr>
            <p:ph type="pic" sz="quarter" idx="26" hasCustomPrompt="1"/>
          </p:nvPr>
        </p:nvSpPr>
        <p:spPr>
          <a:xfrm>
            <a:off x="8887046" y="4183911"/>
            <a:ext cx="1350335" cy="1350335"/>
          </a:xfrm>
          <a:prstGeom prst="ellipse">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5639250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1_Title Slide">
    <p:spTree>
      <p:nvGrpSpPr>
        <p:cNvPr id="1" name=""/>
        <p:cNvGrpSpPr/>
        <p:nvPr/>
      </p:nvGrpSpPr>
      <p:grpSpPr>
        <a:xfrm>
          <a:off x="0" y="0"/>
          <a:ext cx="0" cy="0"/>
          <a:chOff x="0" y="0"/>
          <a:chExt cx="0" cy="0"/>
        </a:xfrm>
      </p:grpSpPr>
      <p:sp>
        <p:nvSpPr>
          <p:cNvPr id="3" name="Title 64"/>
          <p:cNvSpPr>
            <a:spLocks noGrp="1"/>
          </p:cNvSpPr>
          <p:nvPr>
            <p:ph type="title"/>
          </p:nvPr>
        </p:nvSpPr>
        <p:spPr>
          <a:xfrm>
            <a:off x="1790700" y="1042859"/>
            <a:ext cx="8610600" cy="495486"/>
          </a:xfrm>
          <a:prstGeom prst="rect">
            <a:avLst/>
          </a:prstGeom>
        </p:spPr>
        <p:txBody>
          <a:bodyPr/>
          <a:lstStyle>
            <a:lvl1pPr algn="ctr">
              <a:defRPr sz="3200" b="0" i="0">
                <a:latin typeface="Titillium" charset="0"/>
                <a:ea typeface="Titillium" charset="0"/>
                <a:cs typeface="Titillium" charset="0"/>
              </a:defRPr>
            </a:lvl1pPr>
          </a:lstStyle>
          <a:p>
            <a:r>
              <a:rPr lang="en-US"/>
              <a:t>Click to edit Master title style</a:t>
            </a:r>
          </a:p>
        </p:txBody>
      </p:sp>
      <p:sp>
        <p:nvSpPr>
          <p:cNvPr id="5" name="Picture Placeholder 4"/>
          <p:cNvSpPr>
            <a:spLocks noGrp="1"/>
          </p:cNvSpPr>
          <p:nvPr>
            <p:ph type="pic" sz="quarter" idx="17" hasCustomPrompt="1"/>
          </p:nvPr>
        </p:nvSpPr>
        <p:spPr>
          <a:xfrm>
            <a:off x="0" y="3818238"/>
            <a:ext cx="3054096" cy="1933831"/>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7" name="Picture Placeholder 6"/>
          <p:cNvSpPr>
            <a:spLocks noGrp="1"/>
          </p:cNvSpPr>
          <p:nvPr>
            <p:ph type="pic" sz="quarter" idx="18" hasCustomPrompt="1"/>
          </p:nvPr>
        </p:nvSpPr>
        <p:spPr>
          <a:xfrm>
            <a:off x="3054096" y="3818238"/>
            <a:ext cx="3054096" cy="1933831"/>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8" name="Picture Placeholder 7"/>
          <p:cNvSpPr>
            <a:spLocks noGrp="1"/>
          </p:cNvSpPr>
          <p:nvPr>
            <p:ph type="pic" sz="quarter" idx="19" hasCustomPrompt="1"/>
          </p:nvPr>
        </p:nvSpPr>
        <p:spPr>
          <a:xfrm>
            <a:off x="6108192" y="3818238"/>
            <a:ext cx="3054096" cy="1933831"/>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9" name="Picture Placeholder 8"/>
          <p:cNvSpPr>
            <a:spLocks noGrp="1"/>
          </p:cNvSpPr>
          <p:nvPr>
            <p:ph type="pic" sz="quarter" idx="20" hasCustomPrompt="1"/>
          </p:nvPr>
        </p:nvSpPr>
        <p:spPr>
          <a:xfrm>
            <a:off x="9162288" y="3818238"/>
            <a:ext cx="3054096" cy="1933831"/>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1219480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itle 64"/>
          <p:cNvSpPr>
            <a:spLocks noGrp="1"/>
          </p:cNvSpPr>
          <p:nvPr>
            <p:ph type="title"/>
          </p:nvPr>
        </p:nvSpPr>
        <p:spPr>
          <a:xfrm>
            <a:off x="1790700" y="1042859"/>
            <a:ext cx="8610600" cy="495486"/>
          </a:xfrm>
          <a:prstGeom prst="rect">
            <a:avLst/>
          </a:prstGeom>
        </p:spPr>
        <p:txBody>
          <a:bodyPr/>
          <a:lstStyle>
            <a:lvl1pPr algn="ctr">
              <a:defRPr sz="3200" b="0" i="0">
                <a:latin typeface="Titillium" charset="0"/>
                <a:ea typeface="Titillium" charset="0"/>
                <a:cs typeface="Titillium" charset="0"/>
              </a:defRPr>
            </a:lvl1pPr>
          </a:lstStyle>
          <a:p>
            <a:r>
              <a:rPr lang="en-US"/>
              <a:t>Click to edit Master title style</a:t>
            </a:r>
          </a:p>
        </p:txBody>
      </p:sp>
      <p:sp>
        <p:nvSpPr>
          <p:cNvPr id="9" name="Picture Placeholder 8"/>
          <p:cNvSpPr>
            <a:spLocks noGrp="1"/>
          </p:cNvSpPr>
          <p:nvPr>
            <p:ph type="pic" sz="quarter" idx="15" hasCustomPrompt="1"/>
          </p:nvPr>
        </p:nvSpPr>
        <p:spPr>
          <a:xfrm>
            <a:off x="1864842" y="2469774"/>
            <a:ext cx="1697411" cy="1653474"/>
          </a:xfrm>
          <a:custGeom>
            <a:avLst/>
            <a:gdLst>
              <a:gd name="connsiteX0" fmla="*/ 1248912 w 2526994"/>
              <a:gd name="connsiteY0" fmla="*/ 234404 h 2461584"/>
              <a:gd name="connsiteX1" fmla="*/ 1222583 w 2526994"/>
              <a:gd name="connsiteY1" fmla="*/ 237356 h 2461584"/>
              <a:gd name="connsiteX2" fmla="*/ 1069058 w 2526994"/>
              <a:gd name="connsiteY2" fmla="*/ 278596 h 2461584"/>
              <a:gd name="connsiteX3" fmla="*/ 904547 w 2526994"/>
              <a:gd name="connsiteY3" fmla="*/ 381925 h 2461584"/>
              <a:gd name="connsiteX4" fmla="*/ 733502 w 2526994"/>
              <a:gd name="connsiteY4" fmla="*/ 554079 h 2461584"/>
              <a:gd name="connsiteX5" fmla="*/ 528171 w 2526994"/>
              <a:gd name="connsiteY5" fmla="*/ 848013 h 2461584"/>
              <a:gd name="connsiteX6" fmla="*/ 356652 w 2526994"/>
              <a:gd name="connsiteY6" fmla="*/ 1176544 h 2461584"/>
              <a:gd name="connsiteX7" fmla="*/ 272549 w 2526994"/>
              <a:gd name="connsiteY7" fmla="*/ 1416785 h 2461584"/>
              <a:gd name="connsiteX8" fmla="*/ 243189 w 2526994"/>
              <a:gd name="connsiteY8" fmla="*/ 1601301 h 2461584"/>
              <a:gd name="connsiteX9" fmla="*/ 240632 w 2526994"/>
              <a:gd name="connsiteY9" fmla="*/ 1617354 h 2461584"/>
              <a:gd name="connsiteX10" fmla="*/ 240632 w 2526994"/>
              <a:gd name="connsiteY10" fmla="*/ 1656840 h 2461584"/>
              <a:gd name="connsiteX11" fmla="*/ 243852 w 2526994"/>
              <a:gd name="connsiteY11" fmla="*/ 1681381 h 2461584"/>
              <a:gd name="connsiteX12" fmla="*/ 263836 w 2526994"/>
              <a:gd name="connsiteY12" fmla="*/ 1795228 h 2461584"/>
              <a:gd name="connsiteX13" fmla="*/ 424748 w 2526994"/>
              <a:gd name="connsiteY13" fmla="*/ 2029840 h 2461584"/>
              <a:gd name="connsiteX14" fmla="*/ 603276 w 2526994"/>
              <a:gd name="connsiteY14" fmla="*/ 2129387 h 2461584"/>
              <a:gd name="connsiteX15" fmla="*/ 816088 w 2526994"/>
              <a:gd name="connsiteY15" fmla="*/ 2189354 h 2461584"/>
              <a:gd name="connsiteX16" fmla="*/ 1047464 w 2526994"/>
              <a:gd name="connsiteY16" fmla="*/ 2218877 h 2461584"/>
              <a:gd name="connsiteX17" fmla="*/ 1239536 w 2526994"/>
              <a:gd name="connsiteY17" fmla="*/ 2226258 h 2461584"/>
              <a:gd name="connsiteX18" fmla="*/ 1250617 w 2526994"/>
              <a:gd name="connsiteY18" fmla="*/ 2227180 h 2461584"/>
              <a:gd name="connsiteX19" fmla="*/ 1276378 w 2526994"/>
              <a:gd name="connsiteY19" fmla="*/ 2227180 h 2461584"/>
              <a:gd name="connsiteX20" fmla="*/ 1284049 w 2526994"/>
              <a:gd name="connsiteY20" fmla="*/ 2226258 h 2461584"/>
              <a:gd name="connsiteX21" fmla="*/ 1435016 w 2526994"/>
              <a:gd name="connsiteY21" fmla="*/ 2221645 h 2461584"/>
              <a:gd name="connsiteX22" fmla="*/ 1587120 w 2526994"/>
              <a:gd name="connsiteY22" fmla="*/ 2208544 h 2461584"/>
              <a:gd name="connsiteX23" fmla="*/ 1775403 w 2526994"/>
              <a:gd name="connsiteY23" fmla="*/ 2175608 h 2461584"/>
              <a:gd name="connsiteX24" fmla="*/ 1994846 w 2526994"/>
              <a:gd name="connsiteY24" fmla="*/ 2098111 h 2461584"/>
              <a:gd name="connsiteX25" fmla="*/ 2151590 w 2526994"/>
              <a:gd name="connsiteY25" fmla="*/ 1986848 h 2461584"/>
              <a:gd name="connsiteX26" fmla="*/ 2274145 w 2526994"/>
              <a:gd name="connsiteY26" fmla="*/ 1757863 h 2461584"/>
              <a:gd name="connsiteX27" fmla="*/ 2284847 w 2526994"/>
              <a:gd name="connsiteY27" fmla="*/ 1667727 h 2461584"/>
              <a:gd name="connsiteX28" fmla="*/ 2286362 w 2526994"/>
              <a:gd name="connsiteY28" fmla="*/ 1655087 h 2461584"/>
              <a:gd name="connsiteX29" fmla="*/ 2286362 w 2526994"/>
              <a:gd name="connsiteY29" fmla="*/ 1617354 h 2461584"/>
              <a:gd name="connsiteX30" fmla="*/ 2284942 w 2526994"/>
              <a:gd name="connsiteY30" fmla="*/ 1607298 h 2461584"/>
              <a:gd name="connsiteX31" fmla="*/ 2254540 w 2526994"/>
              <a:gd name="connsiteY31" fmla="*/ 1410142 h 2461584"/>
              <a:gd name="connsiteX32" fmla="*/ 2146949 w 2526994"/>
              <a:gd name="connsiteY32" fmla="*/ 1120175 h 2461584"/>
              <a:gd name="connsiteX33" fmla="*/ 1851171 w 2526994"/>
              <a:gd name="connsiteY33" fmla="*/ 624195 h 2461584"/>
              <a:gd name="connsiteX34" fmla="*/ 1685997 w 2526994"/>
              <a:gd name="connsiteY34" fmla="*/ 435988 h 2461584"/>
              <a:gd name="connsiteX35" fmla="*/ 1501313 w 2526994"/>
              <a:gd name="connsiteY35" fmla="*/ 298616 h 2461584"/>
              <a:gd name="connsiteX36" fmla="*/ 1332541 w 2526994"/>
              <a:gd name="connsiteY36" fmla="*/ 240678 h 2461584"/>
              <a:gd name="connsiteX37" fmla="*/ 1287364 w 2526994"/>
              <a:gd name="connsiteY37" fmla="*/ 235788 h 2461584"/>
              <a:gd name="connsiteX38" fmla="*/ 1279787 w 2526994"/>
              <a:gd name="connsiteY38" fmla="*/ 234404 h 2461584"/>
              <a:gd name="connsiteX39" fmla="*/ 1248912 w 2526994"/>
              <a:gd name="connsiteY39" fmla="*/ 234404 h 2461584"/>
              <a:gd name="connsiteX40" fmla="*/ 1245481 w 2526994"/>
              <a:gd name="connsiteY40" fmla="*/ 0 h 2461584"/>
              <a:gd name="connsiteX41" fmla="*/ 1283620 w 2526994"/>
              <a:gd name="connsiteY41" fmla="*/ 0 h 2461584"/>
              <a:gd name="connsiteX42" fmla="*/ 1292979 w 2526994"/>
              <a:gd name="connsiteY42" fmla="*/ 1710 h 2461584"/>
              <a:gd name="connsiteX43" fmla="*/ 1348783 w 2526994"/>
              <a:gd name="connsiteY43" fmla="*/ 7750 h 2461584"/>
              <a:gd name="connsiteX44" fmla="*/ 1557260 w 2526994"/>
              <a:gd name="connsiteY44" fmla="*/ 79318 h 2461584"/>
              <a:gd name="connsiteX45" fmla="*/ 1785392 w 2526994"/>
              <a:gd name="connsiteY45" fmla="*/ 249008 h 2461584"/>
              <a:gd name="connsiteX46" fmla="*/ 1989423 w 2526994"/>
              <a:gd name="connsiteY46" fmla="*/ 481491 h 2461584"/>
              <a:gd name="connsiteX47" fmla="*/ 2354784 w 2526994"/>
              <a:gd name="connsiteY47" fmla="*/ 1094151 h 2461584"/>
              <a:gd name="connsiteX48" fmla="*/ 2487685 w 2526994"/>
              <a:gd name="connsiteY48" fmla="*/ 1452335 h 2461584"/>
              <a:gd name="connsiteX49" fmla="*/ 2525239 w 2526994"/>
              <a:gd name="connsiteY49" fmla="*/ 1695872 h 2461584"/>
              <a:gd name="connsiteX50" fmla="*/ 2526994 w 2526994"/>
              <a:gd name="connsiteY50" fmla="*/ 1708294 h 2461584"/>
              <a:gd name="connsiteX51" fmla="*/ 2526994 w 2526994"/>
              <a:gd name="connsiteY51" fmla="*/ 1754904 h 2461584"/>
              <a:gd name="connsiteX52" fmla="*/ 2525122 w 2526994"/>
              <a:gd name="connsiteY52" fmla="*/ 1770517 h 2461584"/>
              <a:gd name="connsiteX53" fmla="*/ 2511902 w 2526994"/>
              <a:gd name="connsiteY53" fmla="*/ 1881858 h 2461584"/>
              <a:gd name="connsiteX54" fmla="*/ 2360517 w 2526994"/>
              <a:gd name="connsiteY54" fmla="*/ 2164713 h 2461584"/>
              <a:gd name="connsiteX55" fmla="*/ 2166897 w 2526994"/>
              <a:gd name="connsiteY55" fmla="*/ 2302151 h 2461584"/>
              <a:gd name="connsiteX56" fmla="*/ 1895831 w 2526994"/>
              <a:gd name="connsiteY56" fmla="*/ 2397879 h 2461584"/>
              <a:gd name="connsiteX57" fmla="*/ 1663254 w 2526994"/>
              <a:gd name="connsiteY57" fmla="*/ 2438564 h 2461584"/>
              <a:gd name="connsiteX58" fmla="*/ 1475367 w 2526994"/>
              <a:gd name="connsiteY58" fmla="*/ 2454746 h 2461584"/>
              <a:gd name="connsiteX59" fmla="*/ 1288884 w 2526994"/>
              <a:gd name="connsiteY59" fmla="*/ 2460445 h 2461584"/>
              <a:gd name="connsiteX60" fmla="*/ 1279408 w 2526994"/>
              <a:gd name="connsiteY60" fmla="*/ 2461584 h 2461584"/>
              <a:gd name="connsiteX61" fmla="*/ 1247586 w 2526994"/>
              <a:gd name="connsiteY61" fmla="*/ 2461584 h 2461584"/>
              <a:gd name="connsiteX62" fmla="*/ 1233899 w 2526994"/>
              <a:gd name="connsiteY62" fmla="*/ 2460445 h 2461584"/>
              <a:gd name="connsiteX63" fmla="*/ 996642 w 2526994"/>
              <a:gd name="connsiteY63" fmla="*/ 2451328 h 2461584"/>
              <a:gd name="connsiteX64" fmla="*/ 710834 w 2526994"/>
              <a:gd name="connsiteY64" fmla="*/ 2414860 h 2461584"/>
              <a:gd name="connsiteX65" fmla="*/ 447957 w 2526994"/>
              <a:gd name="connsiteY65" fmla="*/ 2340784 h 2461584"/>
              <a:gd name="connsiteX66" fmla="*/ 227430 w 2526994"/>
              <a:gd name="connsiteY66" fmla="*/ 2217819 h 2461584"/>
              <a:gd name="connsiteX67" fmla="*/ 28663 w 2526994"/>
              <a:gd name="connsiteY67" fmla="*/ 1928013 h 2461584"/>
              <a:gd name="connsiteX68" fmla="*/ 3978 w 2526994"/>
              <a:gd name="connsiteY68" fmla="*/ 1787384 h 2461584"/>
              <a:gd name="connsiteX69" fmla="*/ 0 w 2526994"/>
              <a:gd name="connsiteY69" fmla="*/ 1757070 h 2461584"/>
              <a:gd name="connsiteX70" fmla="*/ 0 w 2526994"/>
              <a:gd name="connsiteY70" fmla="*/ 1708294 h 2461584"/>
              <a:gd name="connsiteX71" fmla="*/ 3159 w 2526994"/>
              <a:gd name="connsiteY71" fmla="*/ 1688464 h 2461584"/>
              <a:gd name="connsiteX72" fmla="*/ 39426 w 2526994"/>
              <a:gd name="connsiteY72" fmla="*/ 1460540 h 2461584"/>
              <a:gd name="connsiteX73" fmla="*/ 143313 w 2526994"/>
              <a:gd name="connsiteY73" fmla="*/ 1163782 h 2461584"/>
              <a:gd name="connsiteX74" fmla="*/ 355183 w 2526994"/>
              <a:gd name="connsiteY74" fmla="*/ 757963 h 2461584"/>
              <a:gd name="connsiteX75" fmla="*/ 608819 w 2526994"/>
              <a:gd name="connsiteY75" fmla="*/ 394879 h 2461584"/>
              <a:gd name="connsiteX76" fmla="*/ 820103 w 2526994"/>
              <a:gd name="connsiteY76" fmla="*/ 182226 h 2461584"/>
              <a:gd name="connsiteX77" fmla="*/ 1023316 w 2526994"/>
              <a:gd name="connsiteY77" fmla="*/ 54588 h 2461584"/>
              <a:gd name="connsiteX78" fmla="*/ 1212957 w 2526994"/>
              <a:gd name="connsiteY78" fmla="*/ 3647 h 2461584"/>
              <a:gd name="connsiteX79" fmla="*/ 1245481 w 2526994"/>
              <a:gd name="connsiteY79" fmla="*/ 0 h 2461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526994" h="2461584">
                <a:moveTo>
                  <a:pt x="1248912" y="234404"/>
                </a:moveTo>
                <a:cubicBezTo>
                  <a:pt x="1240104" y="235419"/>
                  <a:pt x="1231391" y="236526"/>
                  <a:pt x="1222583" y="237356"/>
                </a:cubicBezTo>
                <a:cubicBezTo>
                  <a:pt x="1169072" y="242431"/>
                  <a:pt x="1118118" y="256915"/>
                  <a:pt x="1069058" y="278596"/>
                </a:cubicBezTo>
                <a:cubicBezTo>
                  <a:pt x="1009296" y="305074"/>
                  <a:pt x="955122" y="340686"/>
                  <a:pt x="904547" y="381925"/>
                </a:cubicBezTo>
                <a:cubicBezTo>
                  <a:pt x="841471" y="433220"/>
                  <a:pt x="785497" y="491712"/>
                  <a:pt x="733502" y="554079"/>
                </a:cubicBezTo>
                <a:cubicBezTo>
                  <a:pt x="656787" y="646245"/>
                  <a:pt x="589922" y="745330"/>
                  <a:pt x="528171" y="848013"/>
                </a:cubicBezTo>
                <a:cubicBezTo>
                  <a:pt x="464431" y="954110"/>
                  <a:pt x="405995" y="1062975"/>
                  <a:pt x="356652" y="1176544"/>
                </a:cubicBezTo>
                <a:cubicBezTo>
                  <a:pt x="322651" y="1254503"/>
                  <a:pt x="293575" y="1334306"/>
                  <a:pt x="272549" y="1416785"/>
                </a:cubicBezTo>
                <a:cubicBezTo>
                  <a:pt x="257112" y="1477398"/>
                  <a:pt x="246504" y="1538842"/>
                  <a:pt x="243189" y="1601301"/>
                </a:cubicBezTo>
                <a:cubicBezTo>
                  <a:pt x="242905" y="1606744"/>
                  <a:pt x="241485" y="1612003"/>
                  <a:pt x="240632" y="1617354"/>
                </a:cubicBezTo>
                <a:cubicBezTo>
                  <a:pt x="240632" y="1630454"/>
                  <a:pt x="240632" y="1643647"/>
                  <a:pt x="240632" y="1656840"/>
                </a:cubicBezTo>
                <a:cubicBezTo>
                  <a:pt x="241769" y="1665051"/>
                  <a:pt x="243284" y="1673170"/>
                  <a:pt x="243852" y="1681381"/>
                </a:cubicBezTo>
                <a:cubicBezTo>
                  <a:pt x="246504" y="1720037"/>
                  <a:pt x="252944" y="1758048"/>
                  <a:pt x="263836" y="1795228"/>
                </a:cubicBezTo>
                <a:cubicBezTo>
                  <a:pt x="291870" y="1891084"/>
                  <a:pt x="346802" y="1968396"/>
                  <a:pt x="424748" y="2029840"/>
                </a:cubicBezTo>
                <a:cubicBezTo>
                  <a:pt x="479017" y="2072556"/>
                  <a:pt x="539347" y="2104200"/>
                  <a:pt x="603276" y="2129387"/>
                </a:cubicBezTo>
                <a:cubicBezTo>
                  <a:pt x="672224" y="2156510"/>
                  <a:pt x="743446" y="2175331"/>
                  <a:pt x="816088" y="2189354"/>
                </a:cubicBezTo>
                <a:cubicBezTo>
                  <a:pt x="892519" y="2204023"/>
                  <a:pt x="969802" y="2213157"/>
                  <a:pt x="1047464" y="2218877"/>
                </a:cubicBezTo>
                <a:cubicBezTo>
                  <a:pt x="1111393" y="2223490"/>
                  <a:pt x="1175512" y="2225612"/>
                  <a:pt x="1239536" y="2226258"/>
                </a:cubicBezTo>
                <a:cubicBezTo>
                  <a:pt x="1243229" y="2226350"/>
                  <a:pt x="1246923" y="2226903"/>
                  <a:pt x="1250617" y="2227180"/>
                </a:cubicBezTo>
                <a:cubicBezTo>
                  <a:pt x="1259235" y="2227180"/>
                  <a:pt x="1267759" y="2227180"/>
                  <a:pt x="1276378" y="2227180"/>
                </a:cubicBezTo>
                <a:cubicBezTo>
                  <a:pt x="1278935" y="2226903"/>
                  <a:pt x="1281492" y="2226350"/>
                  <a:pt x="1284049" y="2226258"/>
                </a:cubicBezTo>
                <a:cubicBezTo>
                  <a:pt x="1334340" y="2224781"/>
                  <a:pt x="1384631" y="2223951"/>
                  <a:pt x="1435016" y="2221645"/>
                </a:cubicBezTo>
                <a:cubicBezTo>
                  <a:pt x="1485781" y="2219431"/>
                  <a:pt x="1536545" y="2214725"/>
                  <a:pt x="1587120" y="2208544"/>
                </a:cubicBezTo>
                <a:cubicBezTo>
                  <a:pt x="1650481" y="2200887"/>
                  <a:pt x="1713274" y="2190369"/>
                  <a:pt x="1775403" y="2175608"/>
                </a:cubicBezTo>
                <a:cubicBezTo>
                  <a:pt x="1851266" y="2157433"/>
                  <a:pt x="1924950" y="2133261"/>
                  <a:pt x="1994846" y="2098111"/>
                </a:cubicBezTo>
                <a:cubicBezTo>
                  <a:pt x="2052713" y="2068957"/>
                  <a:pt x="2105845" y="2033069"/>
                  <a:pt x="2151590" y="1986848"/>
                </a:cubicBezTo>
                <a:cubicBezTo>
                  <a:pt x="2215046" y="1922636"/>
                  <a:pt x="2255487" y="1846062"/>
                  <a:pt x="2274145" y="1757863"/>
                </a:cubicBezTo>
                <a:cubicBezTo>
                  <a:pt x="2280490" y="1728156"/>
                  <a:pt x="2284752" y="1698172"/>
                  <a:pt x="2284847" y="1667727"/>
                </a:cubicBezTo>
                <a:cubicBezTo>
                  <a:pt x="2284847" y="1663483"/>
                  <a:pt x="2285794" y="1659331"/>
                  <a:pt x="2286362" y="1655087"/>
                </a:cubicBezTo>
                <a:cubicBezTo>
                  <a:pt x="2286362" y="1642540"/>
                  <a:pt x="2286362" y="1629901"/>
                  <a:pt x="2286362" y="1617354"/>
                </a:cubicBezTo>
                <a:cubicBezTo>
                  <a:pt x="2285889" y="1614033"/>
                  <a:pt x="2285036" y="1610711"/>
                  <a:pt x="2284942" y="1607298"/>
                </a:cubicBezTo>
                <a:cubicBezTo>
                  <a:pt x="2283805" y="1540226"/>
                  <a:pt x="2271303" y="1474815"/>
                  <a:pt x="2254540" y="1410142"/>
                </a:cubicBezTo>
                <a:cubicBezTo>
                  <a:pt x="2228684" y="1309857"/>
                  <a:pt x="2191274" y="1213724"/>
                  <a:pt x="2146949" y="1120175"/>
                </a:cubicBezTo>
                <a:cubicBezTo>
                  <a:pt x="2064173" y="945438"/>
                  <a:pt x="1966906" y="779281"/>
                  <a:pt x="1851171" y="624195"/>
                </a:cubicBezTo>
                <a:cubicBezTo>
                  <a:pt x="1801164" y="557123"/>
                  <a:pt x="1746706" y="493742"/>
                  <a:pt x="1685997" y="435988"/>
                </a:cubicBezTo>
                <a:cubicBezTo>
                  <a:pt x="1630024" y="382663"/>
                  <a:pt x="1569599" y="335242"/>
                  <a:pt x="1501313" y="298616"/>
                </a:cubicBezTo>
                <a:cubicBezTo>
                  <a:pt x="1448181" y="270108"/>
                  <a:pt x="1392302" y="249627"/>
                  <a:pt x="1332541" y="240678"/>
                </a:cubicBezTo>
                <a:cubicBezTo>
                  <a:pt x="1317576" y="238371"/>
                  <a:pt x="1302423" y="237449"/>
                  <a:pt x="1287364" y="235788"/>
                </a:cubicBezTo>
                <a:cubicBezTo>
                  <a:pt x="1284807" y="235603"/>
                  <a:pt x="1282344" y="234865"/>
                  <a:pt x="1279787" y="234404"/>
                </a:cubicBezTo>
                <a:cubicBezTo>
                  <a:pt x="1269464" y="234404"/>
                  <a:pt x="1259235" y="234404"/>
                  <a:pt x="1248912" y="234404"/>
                </a:cubicBezTo>
                <a:close/>
                <a:moveTo>
                  <a:pt x="1245481" y="0"/>
                </a:moveTo>
                <a:cubicBezTo>
                  <a:pt x="1258233" y="0"/>
                  <a:pt x="1270868" y="0"/>
                  <a:pt x="1283620" y="0"/>
                </a:cubicBezTo>
                <a:cubicBezTo>
                  <a:pt x="1286778" y="570"/>
                  <a:pt x="1289820" y="1482"/>
                  <a:pt x="1292979" y="1710"/>
                </a:cubicBezTo>
                <a:cubicBezTo>
                  <a:pt x="1311580" y="3761"/>
                  <a:pt x="1330299" y="4901"/>
                  <a:pt x="1348783" y="7750"/>
                </a:cubicBezTo>
                <a:cubicBezTo>
                  <a:pt x="1422604" y="18804"/>
                  <a:pt x="1491629" y="44104"/>
                  <a:pt x="1557260" y="79318"/>
                </a:cubicBezTo>
                <a:cubicBezTo>
                  <a:pt x="1641610" y="124561"/>
                  <a:pt x="1716250" y="183137"/>
                  <a:pt x="1785392" y="249008"/>
                </a:cubicBezTo>
                <a:cubicBezTo>
                  <a:pt x="1860383" y="320348"/>
                  <a:pt x="1927652" y="398640"/>
                  <a:pt x="1989423" y="481491"/>
                </a:cubicBezTo>
                <a:cubicBezTo>
                  <a:pt x="2132385" y="673061"/>
                  <a:pt x="2252534" y="878307"/>
                  <a:pt x="2354784" y="1094151"/>
                </a:cubicBezTo>
                <a:cubicBezTo>
                  <a:pt x="2409536" y="1209709"/>
                  <a:pt x="2455747" y="1328458"/>
                  <a:pt x="2487685" y="1452335"/>
                </a:cubicBezTo>
                <a:cubicBezTo>
                  <a:pt x="2508393" y="1532222"/>
                  <a:pt x="2523835" y="1613021"/>
                  <a:pt x="2525239" y="1695872"/>
                </a:cubicBezTo>
                <a:cubicBezTo>
                  <a:pt x="2525356" y="1700089"/>
                  <a:pt x="2526409" y="1704191"/>
                  <a:pt x="2526994" y="1708294"/>
                </a:cubicBezTo>
                <a:cubicBezTo>
                  <a:pt x="2526994" y="1723793"/>
                  <a:pt x="2526994" y="1739406"/>
                  <a:pt x="2526994" y="1754904"/>
                </a:cubicBezTo>
                <a:cubicBezTo>
                  <a:pt x="2526292" y="1760147"/>
                  <a:pt x="2525122" y="1765275"/>
                  <a:pt x="2525122" y="1770517"/>
                </a:cubicBezTo>
                <a:cubicBezTo>
                  <a:pt x="2525005" y="1808125"/>
                  <a:pt x="2519741" y="1845163"/>
                  <a:pt x="2511902" y="1881858"/>
                </a:cubicBezTo>
                <a:cubicBezTo>
                  <a:pt x="2488855" y="1990806"/>
                  <a:pt x="2438900" y="2085395"/>
                  <a:pt x="2360517" y="2164713"/>
                </a:cubicBezTo>
                <a:cubicBezTo>
                  <a:pt x="2304010" y="2221808"/>
                  <a:pt x="2238379" y="2266139"/>
                  <a:pt x="2166897" y="2302151"/>
                </a:cubicBezTo>
                <a:cubicBezTo>
                  <a:pt x="2080559" y="2345571"/>
                  <a:pt x="1989540" y="2375429"/>
                  <a:pt x="1895831" y="2397879"/>
                </a:cubicBezTo>
                <a:cubicBezTo>
                  <a:pt x="1819085" y="2416113"/>
                  <a:pt x="1741520" y="2429105"/>
                  <a:pt x="1663254" y="2438564"/>
                </a:cubicBezTo>
                <a:cubicBezTo>
                  <a:pt x="1600781" y="2446199"/>
                  <a:pt x="1538074" y="2452011"/>
                  <a:pt x="1475367" y="2454746"/>
                </a:cubicBezTo>
                <a:cubicBezTo>
                  <a:pt x="1413128" y="2457595"/>
                  <a:pt x="1351006" y="2458621"/>
                  <a:pt x="1288884" y="2460445"/>
                </a:cubicBezTo>
                <a:cubicBezTo>
                  <a:pt x="1285725" y="2460558"/>
                  <a:pt x="1282567" y="2461242"/>
                  <a:pt x="1279408" y="2461584"/>
                </a:cubicBezTo>
                <a:cubicBezTo>
                  <a:pt x="1268762" y="2461584"/>
                  <a:pt x="1258233" y="2461584"/>
                  <a:pt x="1247586" y="2461584"/>
                </a:cubicBezTo>
                <a:cubicBezTo>
                  <a:pt x="1243024" y="2461242"/>
                  <a:pt x="1238461" y="2460558"/>
                  <a:pt x="1233899" y="2460445"/>
                </a:cubicBezTo>
                <a:cubicBezTo>
                  <a:pt x="1154813" y="2459647"/>
                  <a:pt x="1075611" y="2457026"/>
                  <a:pt x="996642" y="2451328"/>
                </a:cubicBezTo>
                <a:cubicBezTo>
                  <a:pt x="900710" y="2444262"/>
                  <a:pt x="805246" y="2432980"/>
                  <a:pt x="710834" y="2414860"/>
                </a:cubicBezTo>
                <a:cubicBezTo>
                  <a:pt x="621103" y="2397537"/>
                  <a:pt x="533126" y="2374289"/>
                  <a:pt x="447957" y="2340784"/>
                </a:cubicBezTo>
                <a:cubicBezTo>
                  <a:pt x="368988" y="2309672"/>
                  <a:pt x="294465" y="2270583"/>
                  <a:pt x="227430" y="2217819"/>
                </a:cubicBezTo>
                <a:cubicBezTo>
                  <a:pt x="131146" y="2141920"/>
                  <a:pt x="63292" y="2046420"/>
                  <a:pt x="28663" y="1928013"/>
                </a:cubicBezTo>
                <a:cubicBezTo>
                  <a:pt x="15209" y="1882086"/>
                  <a:pt x="7254" y="1835134"/>
                  <a:pt x="3978" y="1787384"/>
                </a:cubicBezTo>
                <a:cubicBezTo>
                  <a:pt x="3276" y="1777241"/>
                  <a:pt x="1404" y="1767212"/>
                  <a:pt x="0" y="1757070"/>
                </a:cubicBezTo>
                <a:cubicBezTo>
                  <a:pt x="0" y="1740773"/>
                  <a:pt x="0" y="1724477"/>
                  <a:pt x="0" y="1708294"/>
                </a:cubicBezTo>
                <a:cubicBezTo>
                  <a:pt x="1053" y="1701684"/>
                  <a:pt x="2808" y="1695188"/>
                  <a:pt x="3159" y="1688464"/>
                </a:cubicBezTo>
                <a:cubicBezTo>
                  <a:pt x="7254" y="1611312"/>
                  <a:pt x="20356" y="1535413"/>
                  <a:pt x="39426" y="1460540"/>
                </a:cubicBezTo>
                <a:cubicBezTo>
                  <a:pt x="65398" y="1358658"/>
                  <a:pt x="101314" y="1260080"/>
                  <a:pt x="143313" y="1163782"/>
                </a:cubicBezTo>
                <a:cubicBezTo>
                  <a:pt x="204265" y="1023495"/>
                  <a:pt x="276449" y="889019"/>
                  <a:pt x="355183" y="757963"/>
                </a:cubicBezTo>
                <a:cubicBezTo>
                  <a:pt x="431461" y="631123"/>
                  <a:pt x="514056" y="508728"/>
                  <a:pt x="608819" y="394879"/>
                </a:cubicBezTo>
                <a:cubicBezTo>
                  <a:pt x="673046" y="317841"/>
                  <a:pt x="742188" y="245589"/>
                  <a:pt x="820103" y="182226"/>
                </a:cubicBezTo>
                <a:cubicBezTo>
                  <a:pt x="882576" y="131285"/>
                  <a:pt x="949495" y="87295"/>
                  <a:pt x="1023316" y="54588"/>
                </a:cubicBezTo>
                <a:cubicBezTo>
                  <a:pt x="1083917" y="27807"/>
                  <a:pt x="1146858" y="9915"/>
                  <a:pt x="1212957" y="3647"/>
                </a:cubicBezTo>
                <a:cubicBezTo>
                  <a:pt x="1223837" y="2621"/>
                  <a:pt x="1234601" y="1254"/>
                  <a:pt x="1245481"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0" name="Picture Placeholder 9"/>
          <p:cNvSpPr>
            <a:spLocks noGrp="1"/>
          </p:cNvSpPr>
          <p:nvPr>
            <p:ph type="pic" sz="quarter" idx="16" hasCustomPrompt="1"/>
          </p:nvPr>
        </p:nvSpPr>
        <p:spPr>
          <a:xfrm>
            <a:off x="4124960" y="2469774"/>
            <a:ext cx="1697411" cy="1653474"/>
          </a:xfrm>
          <a:custGeom>
            <a:avLst/>
            <a:gdLst>
              <a:gd name="connsiteX0" fmla="*/ 1248912 w 2526994"/>
              <a:gd name="connsiteY0" fmla="*/ 234404 h 2461584"/>
              <a:gd name="connsiteX1" fmla="*/ 1222583 w 2526994"/>
              <a:gd name="connsiteY1" fmla="*/ 237356 h 2461584"/>
              <a:gd name="connsiteX2" fmla="*/ 1069058 w 2526994"/>
              <a:gd name="connsiteY2" fmla="*/ 278596 h 2461584"/>
              <a:gd name="connsiteX3" fmla="*/ 904547 w 2526994"/>
              <a:gd name="connsiteY3" fmla="*/ 381925 h 2461584"/>
              <a:gd name="connsiteX4" fmla="*/ 733502 w 2526994"/>
              <a:gd name="connsiteY4" fmla="*/ 554079 h 2461584"/>
              <a:gd name="connsiteX5" fmla="*/ 528171 w 2526994"/>
              <a:gd name="connsiteY5" fmla="*/ 848013 h 2461584"/>
              <a:gd name="connsiteX6" fmla="*/ 356652 w 2526994"/>
              <a:gd name="connsiteY6" fmla="*/ 1176544 h 2461584"/>
              <a:gd name="connsiteX7" fmla="*/ 272549 w 2526994"/>
              <a:gd name="connsiteY7" fmla="*/ 1416785 h 2461584"/>
              <a:gd name="connsiteX8" fmla="*/ 243189 w 2526994"/>
              <a:gd name="connsiteY8" fmla="*/ 1601301 h 2461584"/>
              <a:gd name="connsiteX9" fmla="*/ 240632 w 2526994"/>
              <a:gd name="connsiteY9" fmla="*/ 1617354 h 2461584"/>
              <a:gd name="connsiteX10" fmla="*/ 240632 w 2526994"/>
              <a:gd name="connsiteY10" fmla="*/ 1656840 h 2461584"/>
              <a:gd name="connsiteX11" fmla="*/ 243852 w 2526994"/>
              <a:gd name="connsiteY11" fmla="*/ 1681381 h 2461584"/>
              <a:gd name="connsiteX12" fmla="*/ 263836 w 2526994"/>
              <a:gd name="connsiteY12" fmla="*/ 1795228 h 2461584"/>
              <a:gd name="connsiteX13" fmla="*/ 424748 w 2526994"/>
              <a:gd name="connsiteY13" fmla="*/ 2029840 h 2461584"/>
              <a:gd name="connsiteX14" fmla="*/ 603276 w 2526994"/>
              <a:gd name="connsiteY14" fmla="*/ 2129387 h 2461584"/>
              <a:gd name="connsiteX15" fmla="*/ 816088 w 2526994"/>
              <a:gd name="connsiteY15" fmla="*/ 2189354 h 2461584"/>
              <a:gd name="connsiteX16" fmla="*/ 1047464 w 2526994"/>
              <a:gd name="connsiteY16" fmla="*/ 2218877 h 2461584"/>
              <a:gd name="connsiteX17" fmla="*/ 1239536 w 2526994"/>
              <a:gd name="connsiteY17" fmla="*/ 2226258 h 2461584"/>
              <a:gd name="connsiteX18" fmla="*/ 1250617 w 2526994"/>
              <a:gd name="connsiteY18" fmla="*/ 2227180 h 2461584"/>
              <a:gd name="connsiteX19" fmla="*/ 1276378 w 2526994"/>
              <a:gd name="connsiteY19" fmla="*/ 2227180 h 2461584"/>
              <a:gd name="connsiteX20" fmla="*/ 1284049 w 2526994"/>
              <a:gd name="connsiteY20" fmla="*/ 2226258 h 2461584"/>
              <a:gd name="connsiteX21" fmla="*/ 1435016 w 2526994"/>
              <a:gd name="connsiteY21" fmla="*/ 2221645 h 2461584"/>
              <a:gd name="connsiteX22" fmla="*/ 1587120 w 2526994"/>
              <a:gd name="connsiteY22" fmla="*/ 2208544 h 2461584"/>
              <a:gd name="connsiteX23" fmla="*/ 1775403 w 2526994"/>
              <a:gd name="connsiteY23" fmla="*/ 2175608 h 2461584"/>
              <a:gd name="connsiteX24" fmla="*/ 1994846 w 2526994"/>
              <a:gd name="connsiteY24" fmla="*/ 2098111 h 2461584"/>
              <a:gd name="connsiteX25" fmla="*/ 2151590 w 2526994"/>
              <a:gd name="connsiteY25" fmla="*/ 1986848 h 2461584"/>
              <a:gd name="connsiteX26" fmla="*/ 2274145 w 2526994"/>
              <a:gd name="connsiteY26" fmla="*/ 1757863 h 2461584"/>
              <a:gd name="connsiteX27" fmla="*/ 2284847 w 2526994"/>
              <a:gd name="connsiteY27" fmla="*/ 1667727 h 2461584"/>
              <a:gd name="connsiteX28" fmla="*/ 2286362 w 2526994"/>
              <a:gd name="connsiteY28" fmla="*/ 1655087 h 2461584"/>
              <a:gd name="connsiteX29" fmla="*/ 2286362 w 2526994"/>
              <a:gd name="connsiteY29" fmla="*/ 1617354 h 2461584"/>
              <a:gd name="connsiteX30" fmla="*/ 2284942 w 2526994"/>
              <a:gd name="connsiteY30" fmla="*/ 1607298 h 2461584"/>
              <a:gd name="connsiteX31" fmla="*/ 2254540 w 2526994"/>
              <a:gd name="connsiteY31" fmla="*/ 1410142 h 2461584"/>
              <a:gd name="connsiteX32" fmla="*/ 2146949 w 2526994"/>
              <a:gd name="connsiteY32" fmla="*/ 1120175 h 2461584"/>
              <a:gd name="connsiteX33" fmla="*/ 1851171 w 2526994"/>
              <a:gd name="connsiteY33" fmla="*/ 624195 h 2461584"/>
              <a:gd name="connsiteX34" fmla="*/ 1685997 w 2526994"/>
              <a:gd name="connsiteY34" fmla="*/ 435988 h 2461584"/>
              <a:gd name="connsiteX35" fmla="*/ 1501313 w 2526994"/>
              <a:gd name="connsiteY35" fmla="*/ 298616 h 2461584"/>
              <a:gd name="connsiteX36" fmla="*/ 1332541 w 2526994"/>
              <a:gd name="connsiteY36" fmla="*/ 240678 h 2461584"/>
              <a:gd name="connsiteX37" fmla="*/ 1287364 w 2526994"/>
              <a:gd name="connsiteY37" fmla="*/ 235788 h 2461584"/>
              <a:gd name="connsiteX38" fmla="*/ 1279787 w 2526994"/>
              <a:gd name="connsiteY38" fmla="*/ 234404 h 2461584"/>
              <a:gd name="connsiteX39" fmla="*/ 1248912 w 2526994"/>
              <a:gd name="connsiteY39" fmla="*/ 234404 h 2461584"/>
              <a:gd name="connsiteX40" fmla="*/ 1245481 w 2526994"/>
              <a:gd name="connsiteY40" fmla="*/ 0 h 2461584"/>
              <a:gd name="connsiteX41" fmla="*/ 1283620 w 2526994"/>
              <a:gd name="connsiteY41" fmla="*/ 0 h 2461584"/>
              <a:gd name="connsiteX42" fmla="*/ 1292979 w 2526994"/>
              <a:gd name="connsiteY42" fmla="*/ 1710 h 2461584"/>
              <a:gd name="connsiteX43" fmla="*/ 1348783 w 2526994"/>
              <a:gd name="connsiteY43" fmla="*/ 7750 h 2461584"/>
              <a:gd name="connsiteX44" fmla="*/ 1557260 w 2526994"/>
              <a:gd name="connsiteY44" fmla="*/ 79318 h 2461584"/>
              <a:gd name="connsiteX45" fmla="*/ 1785392 w 2526994"/>
              <a:gd name="connsiteY45" fmla="*/ 249008 h 2461584"/>
              <a:gd name="connsiteX46" fmla="*/ 1989423 w 2526994"/>
              <a:gd name="connsiteY46" fmla="*/ 481491 h 2461584"/>
              <a:gd name="connsiteX47" fmla="*/ 2354784 w 2526994"/>
              <a:gd name="connsiteY47" fmla="*/ 1094151 h 2461584"/>
              <a:gd name="connsiteX48" fmla="*/ 2487685 w 2526994"/>
              <a:gd name="connsiteY48" fmla="*/ 1452335 h 2461584"/>
              <a:gd name="connsiteX49" fmla="*/ 2525239 w 2526994"/>
              <a:gd name="connsiteY49" fmla="*/ 1695872 h 2461584"/>
              <a:gd name="connsiteX50" fmla="*/ 2526994 w 2526994"/>
              <a:gd name="connsiteY50" fmla="*/ 1708294 h 2461584"/>
              <a:gd name="connsiteX51" fmla="*/ 2526994 w 2526994"/>
              <a:gd name="connsiteY51" fmla="*/ 1754904 h 2461584"/>
              <a:gd name="connsiteX52" fmla="*/ 2525122 w 2526994"/>
              <a:gd name="connsiteY52" fmla="*/ 1770517 h 2461584"/>
              <a:gd name="connsiteX53" fmla="*/ 2511902 w 2526994"/>
              <a:gd name="connsiteY53" fmla="*/ 1881858 h 2461584"/>
              <a:gd name="connsiteX54" fmla="*/ 2360517 w 2526994"/>
              <a:gd name="connsiteY54" fmla="*/ 2164713 h 2461584"/>
              <a:gd name="connsiteX55" fmla="*/ 2166897 w 2526994"/>
              <a:gd name="connsiteY55" fmla="*/ 2302151 h 2461584"/>
              <a:gd name="connsiteX56" fmla="*/ 1895831 w 2526994"/>
              <a:gd name="connsiteY56" fmla="*/ 2397879 h 2461584"/>
              <a:gd name="connsiteX57" fmla="*/ 1663254 w 2526994"/>
              <a:gd name="connsiteY57" fmla="*/ 2438564 h 2461584"/>
              <a:gd name="connsiteX58" fmla="*/ 1475367 w 2526994"/>
              <a:gd name="connsiteY58" fmla="*/ 2454746 h 2461584"/>
              <a:gd name="connsiteX59" fmla="*/ 1288884 w 2526994"/>
              <a:gd name="connsiteY59" fmla="*/ 2460445 h 2461584"/>
              <a:gd name="connsiteX60" fmla="*/ 1279408 w 2526994"/>
              <a:gd name="connsiteY60" fmla="*/ 2461584 h 2461584"/>
              <a:gd name="connsiteX61" fmla="*/ 1247586 w 2526994"/>
              <a:gd name="connsiteY61" fmla="*/ 2461584 h 2461584"/>
              <a:gd name="connsiteX62" fmla="*/ 1233899 w 2526994"/>
              <a:gd name="connsiteY62" fmla="*/ 2460445 h 2461584"/>
              <a:gd name="connsiteX63" fmla="*/ 996642 w 2526994"/>
              <a:gd name="connsiteY63" fmla="*/ 2451328 h 2461584"/>
              <a:gd name="connsiteX64" fmla="*/ 710834 w 2526994"/>
              <a:gd name="connsiteY64" fmla="*/ 2414860 h 2461584"/>
              <a:gd name="connsiteX65" fmla="*/ 447957 w 2526994"/>
              <a:gd name="connsiteY65" fmla="*/ 2340784 h 2461584"/>
              <a:gd name="connsiteX66" fmla="*/ 227430 w 2526994"/>
              <a:gd name="connsiteY66" fmla="*/ 2217819 h 2461584"/>
              <a:gd name="connsiteX67" fmla="*/ 28663 w 2526994"/>
              <a:gd name="connsiteY67" fmla="*/ 1928013 h 2461584"/>
              <a:gd name="connsiteX68" fmla="*/ 3978 w 2526994"/>
              <a:gd name="connsiteY68" fmla="*/ 1787384 h 2461584"/>
              <a:gd name="connsiteX69" fmla="*/ 0 w 2526994"/>
              <a:gd name="connsiteY69" fmla="*/ 1757070 h 2461584"/>
              <a:gd name="connsiteX70" fmla="*/ 0 w 2526994"/>
              <a:gd name="connsiteY70" fmla="*/ 1708294 h 2461584"/>
              <a:gd name="connsiteX71" fmla="*/ 3159 w 2526994"/>
              <a:gd name="connsiteY71" fmla="*/ 1688464 h 2461584"/>
              <a:gd name="connsiteX72" fmla="*/ 39426 w 2526994"/>
              <a:gd name="connsiteY72" fmla="*/ 1460540 h 2461584"/>
              <a:gd name="connsiteX73" fmla="*/ 143313 w 2526994"/>
              <a:gd name="connsiteY73" fmla="*/ 1163782 h 2461584"/>
              <a:gd name="connsiteX74" fmla="*/ 355183 w 2526994"/>
              <a:gd name="connsiteY74" fmla="*/ 757963 h 2461584"/>
              <a:gd name="connsiteX75" fmla="*/ 608819 w 2526994"/>
              <a:gd name="connsiteY75" fmla="*/ 394879 h 2461584"/>
              <a:gd name="connsiteX76" fmla="*/ 820103 w 2526994"/>
              <a:gd name="connsiteY76" fmla="*/ 182226 h 2461584"/>
              <a:gd name="connsiteX77" fmla="*/ 1023316 w 2526994"/>
              <a:gd name="connsiteY77" fmla="*/ 54588 h 2461584"/>
              <a:gd name="connsiteX78" fmla="*/ 1212957 w 2526994"/>
              <a:gd name="connsiteY78" fmla="*/ 3647 h 2461584"/>
              <a:gd name="connsiteX79" fmla="*/ 1245481 w 2526994"/>
              <a:gd name="connsiteY79" fmla="*/ 0 h 2461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526994" h="2461584">
                <a:moveTo>
                  <a:pt x="1248912" y="234404"/>
                </a:moveTo>
                <a:cubicBezTo>
                  <a:pt x="1240104" y="235419"/>
                  <a:pt x="1231391" y="236526"/>
                  <a:pt x="1222583" y="237356"/>
                </a:cubicBezTo>
                <a:cubicBezTo>
                  <a:pt x="1169072" y="242431"/>
                  <a:pt x="1118118" y="256915"/>
                  <a:pt x="1069058" y="278596"/>
                </a:cubicBezTo>
                <a:cubicBezTo>
                  <a:pt x="1009296" y="305074"/>
                  <a:pt x="955122" y="340686"/>
                  <a:pt x="904547" y="381925"/>
                </a:cubicBezTo>
                <a:cubicBezTo>
                  <a:pt x="841471" y="433220"/>
                  <a:pt x="785497" y="491712"/>
                  <a:pt x="733502" y="554079"/>
                </a:cubicBezTo>
                <a:cubicBezTo>
                  <a:pt x="656787" y="646245"/>
                  <a:pt x="589922" y="745330"/>
                  <a:pt x="528171" y="848013"/>
                </a:cubicBezTo>
                <a:cubicBezTo>
                  <a:pt x="464431" y="954110"/>
                  <a:pt x="405995" y="1062975"/>
                  <a:pt x="356652" y="1176544"/>
                </a:cubicBezTo>
                <a:cubicBezTo>
                  <a:pt x="322651" y="1254503"/>
                  <a:pt x="293575" y="1334306"/>
                  <a:pt x="272549" y="1416785"/>
                </a:cubicBezTo>
                <a:cubicBezTo>
                  <a:pt x="257112" y="1477398"/>
                  <a:pt x="246504" y="1538842"/>
                  <a:pt x="243189" y="1601301"/>
                </a:cubicBezTo>
                <a:cubicBezTo>
                  <a:pt x="242905" y="1606744"/>
                  <a:pt x="241485" y="1612003"/>
                  <a:pt x="240632" y="1617354"/>
                </a:cubicBezTo>
                <a:cubicBezTo>
                  <a:pt x="240632" y="1630454"/>
                  <a:pt x="240632" y="1643647"/>
                  <a:pt x="240632" y="1656840"/>
                </a:cubicBezTo>
                <a:cubicBezTo>
                  <a:pt x="241769" y="1665051"/>
                  <a:pt x="243284" y="1673170"/>
                  <a:pt x="243852" y="1681381"/>
                </a:cubicBezTo>
                <a:cubicBezTo>
                  <a:pt x="246504" y="1720037"/>
                  <a:pt x="252944" y="1758048"/>
                  <a:pt x="263836" y="1795228"/>
                </a:cubicBezTo>
                <a:cubicBezTo>
                  <a:pt x="291870" y="1891084"/>
                  <a:pt x="346802" y="1968396"/>
                  <a:pt x="424748" y="2029840"/>
                </a:cubicBezTo>
                <a:cubicBezTo>
                  <a:pt x="479017" y="2072556"/>
                  <a:pt x="539347" y="2104200"/>
                  <a:pt x="603276" y="2129387"/>
                </a:cubicBezTo>
                <a:cubicBezTo>
                  <a:pt x="672224" y="2156510"/>
                  <a:pt x="743446" y="2175331"/>
                  <a:pt x="816088" y="2189354"/>
                </a:cubicBezTo>
                <a:cubicBezTo>
                  <a:pt x="892519" y="2204023"/>
                  <a:pt x="969802" y="2213157"/>
                  <a:pt x="1047464" y="2218877"/>
                </a:cubicBezTo>
                <a:cubicBezTo>
                  <a:pt x="1111393" y="2223490"/>
                  <a:pt x="1175512" y="2225612"/>
                  <a:pt x="1239536" y="2226258"/>
                </a:cubicBezTo>
                <a:cubicBezTo>
                  <a:pt x="1243229" y="2226350"/>
                  <a:pt x="1246923" y="2226903"/>
                  <a:pt x="1250617" y="2227180"/>
                </a:cubicBezTo>
                <a:cubicBezTo>
                  <a:pt x="1259235" y="2227180"/>
                  <a:pt x="1267759" y="2227180"/>
                  <a:pt x="1276378" y="2227180"/>
                </a:cubicBezTo>
                <a:cubicBezTo>
                  <a:pt x="1278935" y="2226903"/>
                  <a:pt x="1281492" y="2226350"/>
                  <a:pt x="1284049" y="2226258"/>
                </a:cubicBezTo>
                <a:cubicBezTo>
                  <a:pt x="1334340" y="2224781"/>
                  <a:pt x="1384631" y="2223951"/>
                  <a:pt x="1435016" y="2221645"/>
                </a:cubicBezTo>
                <a:cubicBezTo>
                  <a:pt x="1485781" y="2219431"/>
                  <a:pt x="1536545" y="2214725"/>
                  <a:pt x="1587120" y="2208544"/>
                </a:cubicBezTo>
                <a:cubicBezTo>
                  <a:pt x="1650481" y="2200887"/>
                  <a:pt x="1713274" y="2190369"/>
                  <a:pt x="1775403" y="2175608"/>
                </a:cubicBezTo>
                <a:cubicBezTo>
                  <a:pt x="1851266" y="2157433"/>
                  <a:pt x="1924950" y="2133261"/>
                  <a:pt x="1994846" y="2098111"/>
                </a:cubicBezTo>
                <a:cubicBezTo>
                  <a:pt x="2052713" y="2068957"/>
                  <a:pt x="2105845" y="2033069"/>
                  <a:pt x="2151590" y="1986848"/>
                </a:cubicBezTo>
                <a:cubicBezTo>
                  <a:pt x="2215046" y="1922636"/>
                  <a:pt x="2255487" y="1846062"/>
                  <a:pt x="2274145" y="1757863"/>
                </a:cubicBezTo>
                <a:cubicBezTo>
                  <a:pt x="2280490" y="1728156"/>
                  <a:pt x="2284752" y="1698172"/>
                  <a:pt x="2284847" y="1667727"/>
                </a:cubicBezTo>
                <a:cubicBezTo>
                  <a:pt x="2284847" y="1663483"/>
                  <a:pt x="2285794" y="1659331"/>
                  <a:pt x="2286362" y="1655087"/>
                </a:cubicBezTo>
                <a:cubicBezTo>
                  <a:pt x="2286362" y="1642540"/>
                  <a:pt x="2286362" y="1629901"/>
                  <a:pt x="2286362" y="1617354"/>
                </a:cubicBezTo>
                <a:cubicBezTo>
                  <a:pt x="2285889" y="1614033"/>
                  <a:pt x="2285036" y="1610711"/>
                  <a:pt x="2284942" y="1607298"/>
                </a:cubicBezTo>
                <a:cubicBezTo>
                  <a:pt x="2283805" y="1540226"/>
                  <a:pt x="2271303" y="1474815"/>
                  <a:pt x="2254540" y="1410142"/>
                </a:cubicBezTo>
                <a:cubicBezTo>
                  <a:pt x="2228684" y="1309857"/>
                  <a:pt x="2191274" y="1213724"/>
                  <a:pt x="2146949" y="1120175"/>
                </a:cubicBezTo>
                <a:cubicBezTo>
                  <a:pt x="2064173" y="945438"/>
                  <a:pt x="1966906" y="779281"/>
                  <a:pt x="1851171" y="624195"/>
                </a:cubicBezTo>
                <a:cubicBezTo>
                  <a:pt x="1801164" y="557123"/>
                  <a:pt x="1746706" y="493742"/>
                  <a:pt x="1685997" y="435988"/>
                </a:cubicBezTo>
                <a:cubicBezTo>
                  <a:pt x="1630024" y="382663"/>
                  <a:pt x="1569599" y="335242"/>
                  <a:pt x="1501313" y="298616"/>
                </a:cubicBezTo>
                <a:cubicBezTo>
                  <a:pt x="1448181" y="270108"/>
                  <a:pt x="1392302" y="249627"/>
                  <a:pt x="1332541" y="240678"/>
                </a:cubicBezTo>
                <a:cubicBezTo>
                  <a:pt x="1317576" y="238371"/>
                  <a:pt x="1302423" y="237449"/>
                  <a:pt x="1287364" y="235788"/>
                </a:cubicBezTo>
                <a:cubicBezTo>
                  <a:pt x="1284807" y="235603"/>
                  <a:pt x="1282344" y="234865"/>
                  <a:pt x="1279787" y="234404"/>
                </a:cubicBezTo>
                <a:cubicBezTo>
                  <a:pt x="1269464" y="234404"/>
                  <a:pt x="1259235" y="234404"/>
                  <a:pt x="1248912" y="234404"/>
                </a:cubicBezTo>
                <a:close/>
                <a:moveTo>
                  <a:pt x="1245481" y="0"/>
                </a:moveTo>
                <a:cubicBezTo>
                  <a:pt x="1258233" y="0"/>
                  <a:pt x="1270868" y="0"/>
                  <a:pt x="1283620" y="0"/>
                </a:cubicBezTo>
                <a:cubicBezTo>
                  <a:pt x="1286778" y="570"/>
                  <a:pt x="1289820" y="1482"/>
                  <a:pt x="1292979" y="1710"/>
                </a:cubicBezTo>
                <a:cubicBezTo>
                  <a:pt x="1311580" y="3761"/>
                  <a:pt x="1330299" y="4901"/>
                  <a:pt x="1348783" y="7750"/>
                </a:cubicBezTo>
                <a:cubicBezTo>
                  <a:pt x="1422604" y="18804"/>
                  <a:pt x="1491629" y="44104"/>
                  <a:pt x="1557260" y="79318"/>
                </a:cubicBezTo>
                <a:cubicBezTo>
                  <a:pt x="1641610" y="124561"/>
                  <a:pt x="1716250" y="183137"/>
                  <a:pt x="1785392" y="249008"/>
                </a:cubicBezTo>
                <a:cubicBezTo>
                  <a:pt x="1860383" y="320348"/>
                  <a:pt x="1927652" y="398640"/>
                  <a:pt x="1989423" y="481491"/>
                </a:cubicBezTo>
                <a:cubicBezTo>
                  <a:pt x="2132385" y="673061"/>
                  <a:pt x="2252534" y="878307"/>
                  <a:pt x="2354784" y="1094151"/>
                </a:cubicBezTo>
                <a:cubicBezTo>
                  <a:pt x="2409536" y="1209709"/>
                  <a:pt x="2455747" y="1328458"/>
                  <a:pt x="2487685" y="1452335"/>
                </a:cubicBezTo>
                <a:cubicBezTo>
                  <a:pt x="2508393" y="1532222"/>
                  <a:pt x="2523835" y="1613021"/>
                  <a:pt x="2525239" y="1695872"/>
                </a:cubicBezTo>
                <a:cubicBezTo>
                  <a:pt x="2525356" y="1700089"/>
                  <a:pt x="2526409" y="1704191"/>
                  <a:pt x="2526994" y="1708294"/>
                </a:cubicBezTo>
                <a:cubicBezTo>
                  <a:pt x="2526994" y="1723793"/>
                  <a:pt x="2526994" y="1739406"/>
                  <a:pt x="2526994" y="1754904"/>
                </a:cubicBezTo>
                <a:cubicBezTo>
                  <a:pt x="2526292" y="1760147"/>
                  <a:pt x="2525122" y="1765275"/>
                  <a:pt x="2525122" y="1770517"/>
                </a:cubicBezTo>
                <a:cubicBezTo>
                  <a:pt x="2525005" y="1808125"/>
                  <a:pt x="2519741" y="1845163"/>
                  <a:pt x="2511902" y="1881858"/>
                </a:cubicBezTo>
                <a:cubicBezTo>
                  <a:pt x="2488855" y="1990806"/>
                  <a:pt x="2438900" y="2085395"/>
                  <a:pt x="2360517" y="2164713"/>
                </a:cubicBezTo>
                <a:cubicBezTo>
                  <a:pt x="2304010" y="2221808"/>
                  <a:pt x="2238379" y="2266139"/>
                  <a:pt x="2166897" y="2302151"/>
                </a:cubicBezTo>
                <a:cubicBezTo>
                  <a:pt x="2080559" y="2345571"/>
                  <a:pt x="1989540" y="2375429"/>
                  <a:pt x="1895831" y="2397879"/>
                </a:cubicBezTo>
                <a:cubicBezTo>
                  <a:pt x="1819085" y="2416113"/>
                  <a:pt x="1741520" y="2429105"/>
                  <a:pt x="1663254" y="2438564"/>
                </a:cubicBezTo>
                <a:cubicBezTo>
                  <a:pt x="1600781" y="2446199"/>
                  <a:pt x="1538074" y="2452011"/>
                  <a:pt x="1475367" y="2454746"/>
                </a:cubicBezTo>
                <a:cubicBezTo>
                  <a:pt x="1413128" y="2457595"/>
                  <a:pt x="1351006" y="2458621"/>
                  <a:pt x="1288884" y="2460445"/>
                </a:cubicBezTo>
                <a:cubicBezTo>
                  <a:pt x="1285725" y="2460558"/>
                  <a:pt x="1282567" y="2461242"/>
                  <a:pt x="1279408" y="2461584"/>
                </a:cubicBezTo>
                <a:cubicBezTo>
                  <a:pt x="1268762" y="2461584"/>
                  <a:pt x="1258233" y="2461584"/>
                  <a:pt x="1247586" y="2461584"/>
                </a:cubicBezTo>
                <a:cubicBezTo>
                  <a:pt x="1243024" y="2461242"/>
                  <a:pt x="1238461" y="2460558"/>
                  <a:pt x="1233899" y="2460445"/>
                </a:cubicBezTo>
                <a:cubicBezTo>
                  <a:pt x="1154813" y="2459647"/>
                  <a:pt x="1075611" y="2457026"/>
                  <a:pt x="996642" y="2451328"/>
                </a:cubicBezTo>
                <a:cubicBezTo>
                  <a:pt x="900710" y="2444262"/>
                  <a:pt x="805246" y="2432980"/>
                  <a:pt x="710834" y="2414860"/>
                </a:cubicBezTo>
                <a:cubicBezTo>
                  <a:pt x="621103" y="2397537"/>
                  <a:pt x="533126" y="2374289"/>
                  <a:pt x="447957" y="2340784"/>
                </a:cubicBezTo>
                <a:cubicBezTo>
                  <a:pt x="368988" y="2309672"/>
                  <a:pt x="294465" y="2270583"/>
                  <a:pt x="227430" y="2217819"/>
                </a:cubicBezTo>
                <a:cubicBezTo>
                  <a:pt x="131146" y="2141920"/>
                  <a:pt x="63292" y="2046420"/>
                  <a:pt x="28663" y="1928013"/>
                </a:cubicBezTo>
                <a:cubicBezTo>
                  <a:pt x="15209" y="1882086"/>
                  <a:pt x="7254" y="1835134"/>
                  <a:pt x="3978" y="1787384"/>
                </a:cubicBezTo>
                <a:cubicBezTo>
                  <a:pt x="3276" y="1777241"/>
                  <a:pt x="1404" y="1767212"/>
                  <a:pt x="0" y="1757070"/>
                </a:cubicBezTo>
                <a:cubicBezTo>
                  <a:pt x="0" y="1740773"/>
                  <a:pt x="0" y="1724477"/>
                  <a:pt x="0" y="1708294"/>
                </a:cubicBezTo>
                <a:cubicBezTo>
                  <a:pt x="1053" y="1701684"/>
                  <a:pt x="2808" y="1695188"/>
                  <a:pt x="3159" y="1688464"/>
                </a:cubicBezTo>
                <a:cubicBezTo>
                  <a:pt x="7254" y="1611312"/>
                  <a:pt x="20356" y="1535413"/>
                  <a:pt x="39426" y="1460540"/>
                </a:cubicBezTo>
                <a:cubicBezTo>
                  <a:pt x="65398" y="1358658"/>
                  <a:pt x="101314" y="1260080"/>
                  <a:pt x="143313" y="1163782"/>
                </a:cubicBezTo>
                <a:cubicBezTo>
                  <a:pt x="204265" y="1023495"/>
                  <a:pt x="276449" y="889019"/>
                  <a:pt x="355183" y="757963"/>
                </a:cubicBezTo>
                <a:cubicBezTo>
                  <a:pt x="431461" y="631123"/>
                  <a:pt x="514056" y="508728"/>
                  <a:pt x="608819" y="394879"/>
                </a:cubicBezTo>
                <a:cubicBezTo>
                  <a:pt x="673046" y="317841"/>
                  <a:pt x="742188" y="245589"/>
                  <a:pt x="820103" y="182226"/>
                </a:cubicBezTo>
                <a:cubicBezTo>
                  <a:pt x="882576" y="131285"/>
                  <a:pt x="949495" y="87295"/>
                  <a:pt x="1023316" y="54588"/>
                </a:cubicBezTo>
                <a:cubicBezTo>
                  <a:pt x="1083917" y="27807"/>
                  <a:pt x="1146858" y="9915"/>
                  <a:pt x="1212957" y="3647"/>
                </a:cubicBezTo>
                <a:cubicBezTo>
                  <a:pt x="1223837" y="2621"/>
                  <a:pt x="1234601" y="1254"/>
                  <a:pt x="1245481"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1" name="Picture Placeholder 10"/>
          <p:cNvSpPr>
            <a:spLocks noGrp="1"/>
          </p:cNvSpPr>
          <p:nvPr>
            <p:ph type="pic" sz="quarter" idx="17" hasCustomPrompt="1"/>
          </p:nvPr>
        </p:nvSpPr>
        <p:spPr>
          <a:xfrm>
            <a:off x="6385078" y="2469774"/>
            <a:ext cx="1697411" cy="1653474"/>
          </a:xfrm>
          <a:custGeom>
            <a:avLst/>
            <a:gdLst>
              <a:gd name="connsiteX0" fmla="*/ 1248912 w 2526994"/>
              <a:gd name="connsiteY0" fmla="*/ 234404 h 2461584"/>
              <a:gd name="connsiteX1" fmla="*/ 1222583 w 2526994"/>
              <a:gd name="connsiteY1" fmla="*/ 237356 h 2461584"/>
              <a:gd name="connsiteX2" fmla="*/ 1069058 w 2526994"/>
              <a:gd name="connsiteY2" fmla="*/ 278596 h 2461584"/>
              <a:gd name="connsiteX3" fmla="*/ 904547 w 2526994"/>
              <a:gd name="connsiteY3" fmla="*/ 381925 h 2461584"/>
              <a:gd name="connsiteX4" fmla="*/ 733502 w 2526994"/>
              <a:gd name="connsiteY4" fmla="*/ 554079 h 2461584"/>
              <a:gd name="connsiteX5" fmla="*/ 528171 w 2526994"/>
              <a:gd name="connsiteY5" fmla="*/ 848013 h 2461584"/>
              <a:gd name="connsiteX6" fmla="*/ 356652 w 2526994"/>
              <a:gd name="connsiteY6" fmla="*/ 1176544 h 2461584"/>
              <a:gd name="connsiteX7" fmla="*/ 272549 w 2526994"/>
              <a:gd name="connsiteY7" fmla="*/ 1416785 h 2461584"/>
              <a:gd name="connsiteX8" fmla="*/ 243189 w 2526994"/>
              <a:gd name="connsiteY8" fmla="*/ 1601301 h 2461584"/>
              <a:gd name="connsiteX9" fmla="*/ 240632 w 2526994"/>
              <a:gd name="connsiteY9" fmla="*/ 1617354 h 2461584"/>
              <a:gd name="connsiteX10" fmla="*/ 240632 w 2526994"/>
              <a:gd name="connsiteY10" fmla="*/ 1656840 h 2461584"/>
              <a:gd name="connsiteX11" fmla="*/ 243852 w 2526994"/>
              <a:gd name="connsiteY11" fmla="*/ 1681381 h 2461584"/>
              <a:gd name="connsiteX12" fmla="*/ 263836 w 2526994"/>
              <a:gd name="connsiteY12" fmla="*/ 1795228 h 2461584"/>
              <a:gd name="connsiteX13" fmla="*/ 424748 w 2526994"/>
              <a:gd name="connsiteY13" fmla="*/ 2029840 h 2461584"/>
              <a:gd name="connsiteX14" fmla="*/ 603276 w 2526994"/>
              <a:gd name="connsiteY14" fmla="*/ 2129387 h 2461584"/>
              <a:gd name="connsiteX15" fmla="*/ 816088 w 2526994"/>
              <a:gd name="connsiteY15" fmla="*/ 2189354 h 2461584"/>
              <a:gd name="connsiteX16" fmla="*/ 1047464 w 2526994"/>
              <a:gd name="connsiteY16" fmla="*/ 2218877 h 2461584"/>
              <a:gd name="connsiteX17" fmla="*/ 1239536 w 2526994"/>
              <a:gd name="connsiteY17" fmla="*/ 2226258 h 2461584"/>
              <a:gd name="connsiteX18" fmla="*/ 1250617 w 2526994"/>
              <a:gd name="connsiteY18" fmla="*/ 2227180 h 2461584"/>
              <a:gd name="connsiteX19" fmla="*/ 1276378 w 2526994"/>
              <a:gd name="connsiteY19" fmla="*/ 2227180 h 2461584"/>
              <a:gd name="connsiteX20" fmla="*/ 1284049 w 2526994"/>
              <a:gd name="connsiteY20" fmla="*/ 2226258 h 2461584"/>
              <a:gd name="connsiteX21" fmla="*/ 1435016 w 2526994"/>
              <a:gd name="connsiteY21" fmla="*/ 2221645 h 2461584"/>
              <a:gd name="connsiteX22" fmla="*/ 1587120 w 2526994"/>
              <a:gd name="connsiteY22" fmla="*/ 2208544 h 2461584"/>
              <a:gd name="connsiteX23" fmla="*/ 1775403 w 2526994"/>
              <a:gd name="connsiteY23" fmla="*/ 2175608 h 2461584"/>
              <a:gd name="connsiteX24" fmla="*/ 1994846 w 2526994"/>
              <a:gd name="connsiteY24" fmla="*/ 2098111 h 2461584"/>
              <a:gd name="connsiteX25" fmla="*/ 2151590 w 2526994"/>
              <a:gd name="connsiteY25" fmla="*/ 1986848 h 2461584"/>
              <a:gd name="connsiteX26" fmla="*/ 2274145 w 2526994"/>
              <a:gd name="connsiteY26" fmla="*/ 1757863 h 2461584"/>
              <a:gd name="connsiteX27" fmla="*/ 2284847 w 2526994"/>
              <a:gd name="connsiteY27" fmla="*/ 1667727 h 2461584"/>
              <a:gd name="connsiteX28" fmla="*/ 2286362 w 2526994"/>
              <a:gd name="connsiteY28" fmla="*/ 1655087 h 2461584"/>
              <a:gd name="connsiteX29" fmla="*/ 2286362 w 2526994"/>
              <a:gd name="connsiteY29" fmla="*/ 1617354 h 2461584"/>
              <a:gd name="connsiteX30" fmla="*/ 2284942 w 2526994"/>
              <a:gd name="connsiteY30" fmla="*/ 1607298 h 2461584"/>
              <a:gd name="connsiteX31" fmla="*/ 2254540 w 2526994"/>
              <a:gd name="connsiteY31" fmla="*/ 1410142 h 2461584"/>
              <a:gd name="connsiteX32" fmla="*/ 2146949 w 2526994"/>
              <a:gd name="connsiteY32" fmla="*/ 1120175 h 2461584"/>
              <a:gd name="connsiteX33" fmla="*/ 1851171 w 2526994"/>
              <a:gd name="connsiteY33" fmla="*/ 624195 h 2461584"/>
              <a:gd name="connsiteX34" fmla="*/ 1685997 w 2526994"/>
              <a:gd name="connsiteY34" fmla="*/ 435988 h 2461584"/>
              <a:gd name="connsiteX35" fmla="*/ 1501313 w 2526994"/>
              <a:gd name="connsiteY35" fmla="*/ 298616 h 2461584"/>
              <a:gd name="connsiteX36" fmla="*/ 1332541 w 2526994"/>
              <a:gd name="connsiteY36" fmla="*/ 240678 h 2461584"/>
              <a:gd name="connsiteX37" fmla="*/ 1287364 w 2526994"/>
              <a:gd name="connsiteY37" fmla="*/ 235788 h 2461584"/>
              <a:gd name="connsiteX38" fmla="*/ 1279787 w 2526994"/>
              <a:gd name="connsiteY38" fmla="*/ 234404 h 2461584"/>
              <a:gd name="connsiteX39" fmla="*/ 1248912 w 2526994"/>
              <a:gd name="connsiteY39" fmla="*/ 234404 h 2461584"/>
              <a:gd name="connsiteX40" fmla="*/ 1245481 w 2526994"/>
              <a:gd name="connsiteY40" fmla="*/ 0 h 2461584"/>
              <a:gd name="connsiteX41" fmla="*/ 1283620 w 2526994"/>
              <a:gd name="connsiteY41" fmla="*/ 0 h 2461584"/>
              <a:gd name="connsiteX42" fmla="*/ 1292979 w 2526994"/>
              <a:gd name="connsiteY42" fmla="*/ 1710 h 2461584"/>
              <a:gd name="connsiteX43" fmla="*/ 1348783 w 2526994"/>
              <a:gd name="connsiteY43" fmla="*/ 7750 h 2461584"/>
              <a:gd name="connsiteX44" fmla="*/ 1557260 w 2526994"/>
              <a:gd name="connsiteY44" fmla="*/ 79318 h 2461584"/>
              <a:gd name="connsiteX45" fmla="*/ 1785392 w 2526994"/>
              <a:gd name="connsiteY45" fmla="*/ 249008 h 2461584"/>
              <a:gd name="connsiteX46" fmla="*/ 1989423 w 2526994"/>
              <a:gd name="connsiteY46" fmla="*/ 481491 h 2461584"/>
              <a:gd name="connsiteX47" fmla="*/ 2354784 w 2526994"/>
              <a:gd name="connsiteY47" fmla="*/ 1094151 h 2461584"/>
              <a:gd name="connsiteX48" fmla="*/ 2487685 w 2526994"/>
              <a:gd name="connsiteY48" fmla="*/ 1452335 h 2461584"/>
              <a:gd name="connsiteX49" fmla="*/ 2525239 w 2526994"/>
              <a:gd name="connsiteY49" fmla="*/ 1695872 h 2461584"/>
              <a:gd name="connsiteX50" fmla="*/ 2526994 w 2526994"/>
              <a:gd name="connsiteY50" fmla="*/ 1708294 h 2461584"/>
              <a:gd name="connsiteX51" fmla="*/ 2526994 w 2526994"/>
              <a:gd name="connsiteY51" fmla="*/ 1754904 h 2461584"/>
              <a:gd name="connsiteX52" fmla="*/ 2525122 w 2526994"/>
              <a:gd name="connsiteY52" fmla="*/ 1770517 h 2461584"/>
              <a:gd name="connsiteX53" fmla="*/ 2511902 w 2526994"/>
              <a:gd name="connsiteY53" fmla="*/ 1881858 h 2461584"/>
              <a:gd name="connsiteX54" fmla="*/ 2360517 w 2526994"/>
              <a:gd name="connsiteY54" fmla="*/ 2164713 h 2461584"/>
              <a:gd name="connsiteX55" fmla="*/ 2166897 w 2526994"/>
              <a:gd name="connsiteY55" fmla="*/ 2302151 h 2461584"/>
              <a:gd name="connsiteX56" fmla="*/ 1895831 w 2526994"/>
              <a:gd name="connsiteY56" fmla="*/ 2397879 h 2461584"/>
              <a:gd name="connsiteX57" fmla="*/ 1663254 w 2526994"/>
              <a:gd name="connsiteY57" fmla="*/ 2438564 h 2461584"/>
              <a:gd name="connsiteX58" fmla="*/ 1475367 w 2526994"/>
              <a:gd name="connsiteY58" fmla="*/ 2454746 h 2461584"/>
              <a:gd name="connsiteX59" fmla="*/ 1288884 w 2526994"/>
              <a:gd name="connsiteY59" fmla="*/ 2460445 h 2461584"/>
              <a:gd name="connsiteX60" fmla="*/ 1279408 w 2526994"/>
              <a:gd name="connsiteY60" fmla="*/ 2461584 h 2461584"/>
              <a:gd name="connsiteX61" fmla="*/ 1247586 w 2526994"/>
              <a:gd name="connsiteY61" fmla="*/ 2461584 h 2461584"/>
              <a:gd name="connsiteX62" fmla="*/ 1233899 w 2526994"/>
              <a:gd name="connsiteY62" fmla="*/ 2460445 h 2461584"/>
              <a:gd name="connsiteX63" fmla="*/ 996642 w 2526994"/>
              <a:gd name="connsiteY63" fmla="*/ 2451328 h 2461584"/>
              <a:gd name="connsiteX64" fmla="*/ 710834 w 2526994"/>
              <a:gd name="connsiteY64" fmla="*/ 2414860 h 2461584"/>
              <a:gd name="connsiteX65" fmla="*/ 447957 w 2526994"/>
              <a:gd name="connsiteY65" fmla="*/ 2340784 h 2461584"/>
              <a:gd name="connsiteX66" fmla="*/ 227430 w 2526994"/>
              <a:gd name="connsiteY66" fmla="*/ 2217819 h 2461584"/>
              <a:gd name="connsiteX67" fmla="*/ 28663 w 2526994"/>
              <a:gd name="connsiteY67" fmla="*/ 1928013 h 2461584"/>
              <a:gd name="connsiteX68" fmla="*/ 3978 w 2526994"/>
              <a:gd name="connsiteY68" fmla="*/ 1787384 h 2461584"/>
              <a:gd name="connsiteX69" fmla="*/ 0 w 2526994"/>
              <a:gd name="connsiteY69" fmla="*/ 1757070 h 2461584"/>
              <a:gd name="connsiteX70" fmla="*/ 0 w 2526994"/>
              <a:gd name="connsiteY70" fmla="*/ 1708294 h 2461584"/>
              <a:gd name="connsiteX71" fmla="*/ 3159 w 2526994"/>
              <a:gd name="connsiteY71" fmla="*/ 1688464 h 2461584"/>
              <a:gd name="connsiteX72" fmla="*/ 39426 w 2526994"/>
              <a:gd name="connsiteY72" fmla="*/ 1460540 h 2461584"/>
              <a:gd name="connsiteX73" fmla="*/ 143313 w 2526994"/>
              <a:gd name="connsiteY73" fmla="*/ 1163782 h 2461584"/>
              <a:gd name="connsiteX74" fmla="*/ 355183 w 2526994"/>
              <a:gd name="connsiteY74" fmla="*/ 757963 h 2461584"/>
              <a:gd name="connsiteX75" fmla="*/ 608819 w 2526994"/>
              <a:gd name="connsiteY75" fmla="*/ 394879 h 2461584"/>
              <a:gd name="connsiteX76" fmla="*/ 820103 w 2526994"/>
              <a:gd name="connsiteY76" fmla="*/ 182226 h 2461584"/>
              <a:gd name="connsiteX77" fmla="*/ 1023316 w 2526994"/>
              <a:gd name="connsiteY77" fmla="*/ 54588 h 2461584"/>
              <a:gd name="connsiteX78" fmla="*/ 1212957 w 2526994"/>
              <a:gd name="connsiteY78" fmla="*/ 3647 h 2461584"/>
              <a:gd name="connsiteX79" fmla="*/ 1245481 w 2526994"/>
              <a:gd name="connsiteY79" fmla="*/ 0 h 2461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526994" h="2461584">
                <a:moveTo>
                  <a:pt x="1248912" y="234404"/>
                </a:moveTo>
                <a:cubicBezTo>
                  <a:pt x="1240104" y="235419"/>
                  <a:pt x="1231391" y="236526"/>
                  <a:pt x="1222583" y="237356"/>
                </a:cubicBezTo>
                <a:cubicBezTo>
                  <a:pt x="1169072" y="242431"/>
                  <a:pt x="1118118" y="256915"/>
                  <a:pt x="1069058" y="278596"/>
                </a:cubicBezTo>
                <a:cubicBezTo>
                  <a:pt x="1009296" y="305074"/>
                  <a:pt x="955122" y="340686"/>
                  <a:pt x="904547" y="381925"/>
                </a:cubicBezTo>
                <a:cubicBezTo>
                  <a:pt x="841471" y="433220"/>
                  <a:pt x="785497" y="491712"/>
                  <a:pt x="733502" y="554079"/>
                </a:cubicBezTo>
                <a:cubicBezTo>
                  <a:pt x="656787" y="646245"/>
                  <a:pt x="589922" y="745330"/>
                  <a:pt x="528171" y="848013"/>
                </a:cubicBezTo>
                <a:cubicBezTo>
                  <a:pt x="464431" y="954110"/>
                  <a:pt x="405995" y="1062975"/>
                  <a:pt x="356652" y="1176544"/>
                </a:cubicBezTo>
                <a:cubicBezTo>
                  <a:pt x="322651" y="1254503"/>
                  <a:pt x="293575" y="1334306"/>
                  <a:pt x="272549" y="1416785"/>
                </a:cubicBezTo>
                <a:cubicBezTo>
                  <a:pt x="257112" y="1477398"/>
                  <a:pt x="246504" y="1538842"/>
                  <a:pt x="243189" y="1601301"/>
                </a:cubicBezTo>
                <a:cubicBezTo>
                  <a:pt x="242905" y="1606744"/>
                  <a:pt x="241485" y="1612003"/>
                  <a:pt x="240632" y="1617354"/>
                </a:cubicBezTo>
                <a:cubicBezTo>
                  <a:pt x="240632" y="1630454"/>
                  <a:pt x="240632" y="1643647"/>
                  <a:pt x="240632" y="1656840"/>
                </a:cubicBezTo>
                <a:cubicBezTo>
                  <a:pt x="241769" y="1665051"/>
                  <a:pt x="243284" y="1673170"/>
                  <a:pt x="243852" y="1681381"/>
                </a:cubicBezTo>
                <a:cubicBezTo>
                  <a:pt x="246504" y="1720037"/>
                  <a:pt x="252944" y="1758048"/>
                  <a:pt x="263836" y="1795228"/>
                </a:cubicBezTo>
                <a:cubicBezTo>
                  <a:pt x="291870" y="1891084"/>
                  <a:pt x="346802" y="1968396"/>
                  <a:pt x="424748" y="2029840"/>
                </a:cubicBezTo>
                <a:cubicBezTo>
                  <a:pt x="479017" y="2072556"/>
                  <a:pt x="539347" y="2104200"/>
                  <a:pt x="603276" y="2129387"/>
                </a:cubicBezTo>
                <a:cubicBezTo>
                  <a:pt x="672224" y="2156510"/>
                  <a:pt x="743446" y="2175331"/>
                  <a:pt x="816088" y="2189354"/>
                </a:cubicBezTo>
                <a:cubicBezTo>
                  <a:pt x="892519" y="2204023"/>
                  <a:pt x="969802" y="2213157"/>
                  <a:pt x="1047464" y="2218877"/>
                </a:cubicBezTo>
                <a:cubicBezTo>
                  <a:pt x="1111393" y="2223490"/>
                  <a:pt x="1175512" y="2225612"/>
                  <a:pt x="1239536" y="2226258"/>
                </a:cubicBezTo>
                <a:cubicBezTo>
                  <a:pt x="1243229" y="2226350"/>
                  <a:pt x="1246923" y="2226903"/>
                  <a:pt x="1250617" y="2227180"/>
                </a:cubicBezTo>
                <a:cubicBezTo>
                  <a:pt x="1259235" y="2227180"/>
                  <a:pt x="1267759" y="2227180"/>
                  <a:pt x="1276378" y="2227180"/>
                </a:cubicBezTo>
                <a:cubicBezTo>
                  <a:pt x="1278935" y="2226903"/>
                  <a:pt x="1281492" y="2226350"/>
                  <a:pt x="1284049" y="2226258"/>
                </a:cubicBezTo>
                <a:cubicBezTo>
                  <a:pt x="1334340" y="2224781"/>
                  <a:pt x="1384631" y="2223951"/>
                  <a:pt x="1435016" y="2221645"/>
                </a:cubicBezTo>
                <a:cubicBezTo>
                  <a:pt x="1485781" y="2219431"/>
                  <a:pt x="1536545" y="2214725"/>
                  <a:pt x="1587120" y="2208544"/>
                </a:cubicBezTo>
                <a:cubicBezTo>
                  <a:pt x="1650481" y="2200887"/>
                  <a:pt x="1713274" y="2190369"/>
                  <a:pt x="1775403" y="2175608"/>
                </a:cubicBezTo>
                <a:cubicBezTo>
                  <a:pt x="1851266" y="2157433"/>
                  <a:pt x="1924950" y="2133261"/>
                  <a:pt x="1994846" y="2098111"/>
                </a:cubicBezTo>
                <a:cubicBezTo>
                  <a:pt x="2052713" y="2068957"/>
                  <a:pt x="2105845" y="2033069"/>
                  <a:pt x="2151590" y="1986848"/>
                </a:cubicBezTo>
                <a:cubicBezTo>
                  <a:pt x="2215046" y="1922636"/>
                  <a:pt x="2255487" y="1846062"/>
                  <a:pt x="2274145" y="1757863"/>
                </a:cubicBezTo>
                <a:cubicBezTo>
                  <a:pt x="2280490" y="1728156"/>
                  <a:pt x="2284752" y="1698172"/>
                  <a:pt x="2284847" y="1667727"/>
                </a:cubicBezTo>
                <a:cubicBezTo>
                  <a:pt x="2284847" y="1663483"/>
                  <a:pt x="2285794" y="1659331"/>
                  <a:pt x="2286362" y="1655087"/>
                </a:cubicBezTo>
                <a:cubicBezTo>
                  <a:pt x="2286362" y="1642540"/>
                  <a:pt x="2286362" y="1629901"/>
                  <a:pt x="2286362" y="1617354"/>
                </a:cubicBezTo>
                <a:cubicBezTo>
                  <a:pt x="2285889" y="1614033"/>
                  <a:pt x="2285036" y="1610711"/>
                  <a:pt x="2284942" y="1607298"/>
                </a:cubicBezTo>
                <a:cubicBezTo>
                  <a:pt x="2283805" y="1540226"/>
                  <a:pt x="2271303" y="1474815"/>
                  <a:pt x="2254540" y="1410142"/>
                </a:cubicBezTo>
                <a:cubicBezTo>
                  <a:pt x="2228684" y="1309857"/>
                  <a:pt x="2191274" y="1213724"/>
                  <a:pt x="2146949" y="1120175"/>
                </a:cubicBezTo>
                <a:cubicBezTo>
                  <a:pt x="2064173" y="945438"/>
                  <a:pt x="1966906" y="779281"/>
                  <a:pt x="1851171" y="624195"/>
                </a:cubicBezTo>
                <a:cubicBezTo>
                  <a:pt x="1801164" y="557123"/>
                  <a:pt x="1746706" y="493742"/>
                  <a:pt x="1685997" y="435988"/>
                </a:cubicBezTo>
                <a:cubicBezTo>
                  <a:pt x="1630024" y="382663"/>
                  <a:pt x="1569599" y="335242"/>
                  <a:pt x="1501313" y="298616"/>
                </a:cubicBezTo>
                <a:cubicBezTo>
                  <a:pt x="1448181" y="270108"/>
                  <a:pt x="1392302" y="249627"/>
                  <a:pt x="1332541" y="240678"/>
                </a:cubicBezTo>
                <a:cubicBezTo>
                  <a:pt x="1317576" y="238371"/>
                  <a:pt x="1302423" y="237449"/>
                  <a:pt x="1287364" y="235788"/>
                </a:cubicBezTo>
                <a:cubicBezTo>
                  <a:pt x="1284807" y="235603"/>
                  <a:pt x="1282344" y="234865"/>
                  <a:pt x="1279787" y="234404"/>
                </a:cubicBezTo>
                <a:cubicBezTo>
                  <a:pt x="1269464" y="234404"/>
                  <a:pt x="1259235" y="234404"/>
                  <a:pt x="1248912" y="234404"/>
                </a:cubicBezTo>
                <a:close/>
                <a:moveTo>
                  <a:pt x="1245481" y="0"/>
                </a:moveTo>
                <a:cubicBezTo>
                  <a:pt x="1258233" y="0"/>
                  <a:pt x="1270868" y="0"/>
                  <a:pt x="1283620" y="0"/>
                </a:cubicBezTo>
                <a:cubicBezTo>
                  <a:pt x="1286778" y="570"/>
                  <a:pt x="1289820" y="1482"/>
                  <a:pt x="1292979" y="1710"/>
                </a:cubicBezTo>
                <a:cubicBezTo>
                  <a:pt x="1311580" y="3761"/>
                  <a:pt x="1330299" y="4901"/>
                  <a:pt x="1348783" y="7750"/>
                </a:cubicBezTo>
                <a:cubicBezTo>
                  <a:pt x="1422604" y="18804"/>
                  <a:pt x="1491629" y="44104"/>
                  <a:pt x="1557260" y="79318"/>
                </a:cubicBezTo>
                <a:cubicBezTo>
                  <a:pt x="1641610" y="124561"/>
                  <a:pt x="1716250" y="183137"/>
                  <a:pt x="1785392" y="249008"/>
                </a:cubicBezTo>
                <a:cubicBezTo>
                  <a:pt x="1860383" y="320348"/>
                  <a:pt x="1927652" y="398640"/>
                  <a:pt x="1989423" y="481491"/>
                </a:cubicBezTo>
                <a:cubicBezTo>
                  <a:pt x="2132385" y="673061"/>
                  <a:pt x="2252534" y="878307"/>
                  <a:pt x="2354784" y="1094151"/>
                </a:cubicBezTo>
                <a:cubicBezTo>
                  <a:pt x="2409536" y="1209709"/>
                  <a:pt x="2455747" y="1328458"/>
                  <a:pt x="2487685" y="1452335"/>
                </a:cubicBezTo>
                <a:cubicBezTo>
                  <a:pt x="2508393" y="1532222"/>
                  <a:pt x="2523835" y="1613021"/>
                  <a:pt x="2525239" y="1695872"/>
                </a:cubicBezTo>
                <a:cubicBezTo>
                  <a:pt x="2525356" y="1700089"/>
                  <a:pt x="2526409" y="1704191"/>
                  <a:pt x="2526994" y="1708294"/>
                </a:cubicBezTo>
                <a:cubicBezTo>
                  <a:pt x="2526994" y="1723793"/>
                  <a:pt x="2526994" y="1739406"/>
                  <a:pt x="2526994" y="1754904"/>
                </a:cubicBezTo>
                <a:cubicBezTo>
                  <a:pt x="2526292" y="1760147"/>
                  <a:pt x="2525122" y="1765275"/>
                  <a:pt x="2525122" y="1770517"/>
                </a:cubicBezTo>
                <a:cubicBezTo>
                  <a:pt x="2525005" y="1808125"/>
                  <a:pt x="2519741" y="1845163"/>
                  <a:pt x="2511902" y="1881858"/>
                </a:cubicBezTo>
                <a:cubicBezTo>
                  <a:pt x="2488855" y="1990806"/>
                  <a:pt x="2438900" y="2085395"/>
                  <a:pt x="2360517" y="2164713"/>
                </a:cubicBezTo>
                <a:cubicBezTo>
                  <a:pt x="2304010" y="2221808"/>
                  <a:pt x="2238379" y="2266139"/>
                  <a:pt x="2166897" y="2302151"/>
                </a:cubicBezTo>
                <a:cubicBezTo>
                  <a:pt x="2080559" y="2345571"/>
                  <a:pt x="1989540" y="2375429"/>
                  <a:pt x="1895831" y="2397879"/>
                </a:cubicBezTo>
                <a:cubicBezTo>
                  <a:pt x="1819085" y="2416113"/>
                  <a:pt x="1741520" y="2429105"/>
                  <a:pt x="1663254" y="2438564"/>
                </a:cubicBezTo>
                <a:cubicBezTo>
                  <a:pt x="1600781" y="2446199"/>
                  <a:pt x="1538074" y="2452011"/>
                  <a:pt x="1475367" y="2454746"/>
                </a:cubicBezTo>
                <a:cubicBezTo>
                  <a:pt x="1413128" y="2457595"/>
                  <a:pt x="1351006" y="2458621"/>
                  <a:pt x="1288884" y="2460445"/>
                </a:cubicBezTo>
                <a:cubicBezTo>
                  <a:pt x="1285725" y="2460558"/>
                  <a:pt x="1282567" y="2461242"/>
                  <a:pt x="1279408" y="2461584"/>
                </a:cubicBezTo>
                <a:cubicBezTo>
                  <a:pt x="1268762" y="2461584"/>
                  <a:pt x="1258233" y="2461584"/>
                  <a:pt x="1247586" y="2461584"/>
                </a:cubicBezTo>
                <a:cubicBezTo>
                  <a:pt x="1243024" y="2461242"/>
                  <a:pt x="1238461" y="2460558"/>
                  <a:pt x="1233899" y="2460445"/>
                </a:cubicBezTo>
                <a:cubicBezTo>
                  <a:pt x="1154813" y="2459647"/>
                  <a:pt x="1075611" y="2457026"/>
                  <a:pt x="996642" y="2451328"/>
                </a:cubicBezTo>
                <a:cubicBezTo>
                  <a:pt x="900710" y="2444262"/>
                  <a:pt x="805246" y="2432980"/>
                  <a:pt x="710834" y="2414860"/>
                </a:cubicBezTo>
                <a:cubicBezTo>
                  <a:pt x="621103" y="2397537"/>
                  <a:pt x="533126" y="2374289"/>
                  <a:pt x="447957" y="2340784"/>
                </a:cubicBezTo>
                <a:cubicBezTo>
                  <a:pt x="368988" y="2309672"/>
                  <a:pt x="294465" y="2270583"/>
                  <a:pt x="227430" y="2217819"/>
                </a:cubicBezTo>
                <a:cubicBezTo>
                  <a:pt x="131146" y="2141920"/>
                  <a:pt x="63292" y="2046420"/>
                  <a:pt x="28663" y="1928013"/>
                </a:cubicBezTo>
                <a:cubicBezTo>
                  <a:pt x="15209" y="1882086"/>
                  <a:pt x="7254" y="1835134"/>
                  <a:pt x="3978" y="1787384"/>
                </a:cubicBezTo>
                <a:cubicBezTo>
                  <a:pt x="3276" y="1777241"/>
                  <a:pt x="1404" y="1767212"/>
                  <a:pt x="0" y="1757070"/>
                </a:cubicBezTo>
                <a:cubicBezTo>
                  <a:pt x="0" y="1740773"/>
                  <a:pt x="0" y="1724477"/>
                  <a:pt x="0" y="1708294"/>
                </a:cubicBezTo>
                <a:cubicBezTo>
                  <a:pt x="1053" y="1701684"/>
                  <a:pt x="2808" y="1695188"/>
                  <a:pt x="3159" y="1688464"/>
                </a:cubicBezTo>
                <a:cubicBezTo>
                  <a:pt x="7254" y="1611312"/>
                  <a:pt x="20356" y="1535413"/>
                  <a:pt x="39426" y="1460540"/>
                </a:cubicBezTo>
                <a:cubicBezTo>
                  <a:pt x="65398" y="1358658"/>
                  <a:pt x="101314" y="1260080"/>
                  <a:pt x="143313" y="1163782"/>
                </a:cubicBezTo>
                <a:cubicBezTo>
                  <a:pt x="204265" y="1023495"/>
                  <a:pt x="276449" y="889019"/>
                  <a:pt x="355183" y="757963"/>
                </a:cubicBezTo>
                <a:cubicBezTo>
                  <a:pt x="431461" y="631123"/>
                  <a:pt x="514056" y="508728"/>
                  <a:pt x="608819" y="394879"/>
                </a:cubicBezTo>
                <a:cubicBezTo>
                  <a:pt x="673046" y="317841"/>
                  <a:pt x="742188" y="245589"/>
                  <a:pt x="820103" y="182226"/>
                </a:cubicBezTo>
                <a:cubicBezTo>
                  <a:pt x="882576" y="131285"/>
                  <a:pt x="949495" y="87295"/>
                  <a:pt x="1023316" y="54588"/>
                </a:cubicBezTo>
                <a:cubicBezTo>
                  <a:pt x="1083917" y="27807"/>
                  <a:pt x="1146858" y="9915"/>
                  <a:pt x="1212957" y="3647"/>
                </a:cubicBezTo>
                <a:cubicBezTo>
                  <a:pt x="1223837" y="2621"/>
                  <a:pt x="1234601" y="1254"/>
                  <a:pt x="1245481"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2" name="Picture Placeholder 11"/>
          <p:cNvSpPr>
            <a:spLocks noGrp="1"/>
          </p:cNvSpPr>
          <p:nvPr>
            <p:ph type="pic" sz="quarter" idx="18" hasCustomPrompt="1"/>
          </p:nvPr>
        </p:nvSpPr>
        <p:spPr>
          <a:xfrm>
            <a:off x="8645196" y="2469774"/>
            <a:ext cx="1697411" cy="1653474"/>
          </a:xfrm>
          <a:custGeom>
            <a:avLst/>
            <a:gdLst>
              <a:gd name="connsiteX0" fmla="*/ 1248912 w 2526994"/>
              <a:gd name="connsiteY0" fmla="*/ 234404 h 2461584"/>
              <a:gd name="connsiteX1" fmla="*/ 1222583 w 2526994"/>
              <a:gd name="connsiteY1" fmla="*/ 237356 h 2461584"/>
              <a:gd name="connsiteX2" fmla="*/ 1069058 w 2526994"/>
              <a:gd name="connsiteY2" fmla="*/ 278596 h 2461584"/>
              <a:gd name="connsiteX3" fmla="*/ 904547 w 2526994"/>
              <a:gd name="connsiteY3" fmla="*/ 381925 h 2461584"/>
              <a:gd name="connsiteX4" fmla="*/ 733502 w 2526994"/>
              <a:gd name="connsiteY4" fmla="*/ 554079 h 2461584"/>
              <a:gd name="connsiteX5" fmla="*/ 528171 w 2526994"/>
              <a:gd name="connsiteY5" fmla="*/ 848013 h 2461584"/>
              <a:gd name="connsiteX6" fmla="*/ 356652 w 2526994"/>
              <a:gd name="connsiteY6" fmla="*/ 1176544 h 2461584"/>
              <a:gd name="connsiteX7" fmla="*/ 272549 w 2526994"/>
              <a:gd name="connsiteY7" fmla="*/ 1416785 h 2461584"/>
              <a:gd name="connsiteX8" fmla="*/ 243189 w 2526994"/>
              <a:gd name="connsiteY8" fmla="*/ 1601301 h 2461584"/>
              <a:gd name="connsiteX9" fmla="*/ 240632 w 2526994"/>
              <a:gd name="connsiteY9" fmla="*/ 1617354 h 2461584"/>
              <a:gd name="connsiteX10" fmla="*/ 240632 w 2526994"/>
              <a:gd name="connsiteY10" fmla="*/ 1656840 h 2461584"/>
              <a:gd name="connsiteX11" fmla="*/ 243852 w 2526994"/>
              <a:gd name="connsiteY11" fmla="*/ 1681381 h 2461584"/>
              <a:gd name="connsiteX12" fmla="*/ 263836 w 2526994"/>
              <a:gd name="connsiteY12" fmla="*/ 1795228 h 2461584"/>
              <a:gd name="connsiteX13" fmla="*/ 424748 w 2526994"/>
              <a:gd name="connsiteY13" fmla="*/ 2029840 h 2461584"/>
              <a:gd name="connsiteX14" fmla="*/ 603276 w 2526994"/>
              <a:gd name="connsiteY14" fmla="*/ 2129387 h 2461584"/>
              <a:gd name="connsiteX15" fmla="*/ 816088 w 2526994"/>
              <a:gd name="connsiteY15" fmla="*/ 2189354 h 2461584"/>
              <a:gd name="connsiteX16" fmla="*/ 1047464 w 2526994"/>
              <a:gd name="connsiteY16" fmla="*/ 2218877 h 2461584"/>
              <a:gd name="connsiteX17" fmla="*/ 1239536 w 2526994"/>
              <a:gd name="connsiteY17" fmla="*/ 2226258 h 2461584"/>
              <a:gd name="connsiteX18" fmla="*/ 1250617 w 2526994"/>
              <a:gd name="connsiteY18" fmla="*/ 2227180 h 2461584"/>
              <a:gd name="connsiteX19" fmla="*/ 1276378 w 2526994"/>
              <a:gd name="connsiteY19" fmla="*/ 2227180 h 2461584"/>
              <a:gd name="connsiteX20" fmla="*/ 1284049 w 2526994"/>
              <a:gd name="connsiteY20" fmla="*/ 2226258 h 2461584"/>
              <a:gd name="connsiteX21" fmla="*/ 1435016 w 2526994"/>
              <a:gd name="connsiteY21" fmla="*/ 2221645 h 2461584"/>
              <a:gd name="connsiteX22" fmla="*/ 1587120 w 2526994"/>
              <a:gd name="connsiteY22" fmla="*/ 2208544 h 2461584"/>
              <a:gd name="connsiteX23" fmla="*/ 1775403 w 2526994"/>
              <a:gd name="connsiteY23" fmla="*/ 2175608 h 2461584"/>
              <a:gd name="connsiteX24" fmla="*/ 1994846 w 2526994"/>
              <a:gd name="connsiteY24" fmla="*/ 2098111 h 2461584"/>
              <a:gd name="connsiteX25" fmla="*/ 2151590 w 2526994"/>
              <a:gd name="connsiteY25" fmla="*/ 1986848 h 2461584"/>
              <a:gd name="connsiteX26" fmla="*/ 2274145 w 2526994"/>
              <a:gd name="connsiteY26" fmla="*/ 1757863 h 2461584"/>
              <a:gd name="connsiteX27" fmla="*/ 2284847 w 2526994"/>
              <a:gd name="connsiteY27" fmla="*/ 1667727 h 2461584"/>
              <a:gd name="connsiteX28" fmla="*/ 2286362 w 2526994"/>
              <a:gd name="connsiteY28" fmla="*/ 1655087 h 2461584"/>
              <a:gd name="connsiteX29" fmla="*/ 2286362 w 2526994"/>
              <a:gd name="connsiteY29" fmla="*/ 1617354 h 2461584"/>
              <a:gd name="connsiteX30" fmla="*/ 2284942 w 2526994"/>
              <a:gd name="connsiteY30" fmla="*/ 1607298 h 2461584"/>
              <a:gd name="connsiteX31" fmla="*/ 2254540 w 2526994"/>
              <a:gd name="connsiteY31" fmla="*/ 1410142 h 2461584"/>
              <a:gd name="connsiteX32" fmla="*/ 2146949 w 2526994"/>
              <a:gd name="connsiteY32" fmla="*/ 1120175 h 2461584"/>
              <a:gd name="connsiteX33" fmla="*/ 1851171 w 2526994"/>
              <a:gd name="connsiteY33" fmla="*/ 624195 h 2461584"/>
              <a:gd name="connsiteX34" fmla="*/ 1685997 w 2526994"/>
              <a:gd name="connsiteY34" fmla="*/ 435988 h 2461584"/>
              <a:gd name="connsiteX35" fmla="*/ 1501313 w 2526994"/>
              <a:gd name="connsiteY35" fmla="*/ 298616 h 2461584"/>
              <a:gd name="connsiteX36" fmla="*/ 1332541 w 2526994"/>
              <a:gd name="connsiteY36" fmla="*/ 240678 h 2461584"/>
              <a:gd name="connsiteX37" fmla="*/ 1287364 w 2526994"/>
              <a:gd name="connsiteY37" fmla="*/ 235788 h 2461584"/>
              <a:gd name="connsiteX38" fmla="*/ 1279787 w 2526994"/>
              <a:gd name="connsiteY38" fmla="*/ 234404 h 2461584"/>
              <a:gd name="connsiteX39" fmla="*/ 1248912 w 2526994"/>
              <a:gd name="connsiteY39" fmla="*/ 234404 h 2461584"/>
              <a:gd name="connsiteX40" fmla="*/ 1245481 w 2526994"/>
              <a:gd name="connsiteY40" fmla="*/ 0 h 2461584"/>
              <a:gd name="connsiteX41" fmla="*/ 1283620 w 2526994"/>
              <a:gd name="connsiteY41" fmla="*/ 0 h 2461584"/>
              <a:gd name="connsiteX42" fmla="*/ 1292979 w 2526994"/>
              <a:gd name="connsiteY42" fmla="*/ 1710 h 2461584"/>
              <a:gd name="connsiteX43" fmla="*/ 1348783 w 2526994"/>
              <a:gd name="connsiteY43" fmla="*/ 7750 h 2461584"/>
              <a:gd name="connsiteX44" fmla="*/ 1557260 w 2526994"/>
              <a:gd name="connsiteY44" fmla="*/ 79318 h 2461584"/>
              <a:gd name="connsiteX45" fmla="*/ 1785392 w 2526994"/>
              <a:gd name="connsiteY45" fmla="*/ 249008 h 2461584"/>
              <a:gd name="connsiteX46" fmla="*/ 1989423 w 2526994"/>
              <a:gd name="connsiteY46" fmla="*/ 481491 h 2461584"/>
              <a:gd name="connsiteX47" fmla="*/ 2354784 w 2526994"/>
              <a:gd name="connsiteY47" fmla="*/ 1094151 h 2461584"/>
              <a:gd name="connsiteX48" fmla="*/ 2487685 w 2526994"/>
              <a:gd name="connsiteY48" fmla="*/ 1452335 h 2461584"/>
              <a:gd name="connsiteX49" fmla="*/ 2525239 w 2526994"/>
              <a:gd name="connsiteY49" fmla="*/ 1695872 h 2461584"/>
              <a:gd name="connsiteX50" fmla="*/ 2526994 w 2526994"/>
              <a:gd name="connsiteY50" fmla="*/ 1708294 h 2461584"/>
              <a:gd name="connsiteX51" fmla="*/ 2526994 w 2526994"/>
              <a:gd name="connsiteY51" fmla="*/ 1754904 h 2461584"/>
              <a:gd name="connsiteX52" fmla="*/ 2525122 w 2526994"/>
              <a:gd name="connsiteY52" fmla="*/ 1770517 h 2461584"/>
              <a:gd name="connsiteX53" fmla="*/ 2511902 w 2526994"/>
              <a:gd name="connsiteY53" fmla="*/ 1881858 h 2461584"/>
              <a:gd name="connsiteX54" fmla="*/ 2360517 w 2526994"/>
              <a:gd name="connsiteY54" fmla="*/ 2164713 h 2461584"/>
              <a:gd name="connsiteX55" fmla="*/ 2166897 w 2526994"/>
              <a:gd name="connsiteY55" fmla="*/ 2302151 h 2461584"/>
              <a:gd name="connsiteX56" fmla="*/ 1895831 w 2526994"/>
              <a:gd name="connsiteY56" fmla="*/ 2397879 h 2461584"/>
              <a:gd name="connsiteX57" fmla="*/ 1663254 w 2526994"/>
              <a:gd name="connsiteY57" fmla="*/ 2438564 h 2461584"/>
              <a:gd name="connsiteX58" fmla="*/ 1475367 w 2526994"/>
              <a:gd name="connsiteY58" fmla="*/ 2454746 h 2461584"/>
              <a:gd name="connsiteX59" fmla="*/ 1288884 w 2526994"/>
              <a:gd name="connsiteY59" fmla="*/ 2460445 h 2461584"/>
              <a:gd name="connsiteX60" fmla="*/ 1279408 w 2526994"/>
              <a:gd name="connsiteY60" fmla="*/ 2461584 h 2461584"/>
              <a:gd name="connsiteX61" fmla="*/ 1247586 w 2526994"/>
              <a:gd name="connsiteY61" fmla="*/ 2461584 h 2461584"/>
              <a:gd name="connsiteX62" fmla="*/ 1233899 w 2526994"/>
              <a:gd name="connsiteY62" fmla="*/ 2460445 h 2461584"/>
              <a:gd name="connsiteX63" fmla="*/ 996642 w 2526994"/>
              <a:gd name="connsiteY63" fmla="*/ 2451328 h 2461584"/>
              <a:gd name="connsiteX64" fmla="*/ 710834 w 2526994"/>
              <a:gd name="connsiteY64" fmla="*/ 2414860 h 2461584"/>
              <a:gd name="connsiteX65" fmla="*/ 447957 w 2526994"/>
              <a:gd name="connsiteY65" fmla="*/ 2340784 h 2461584"/>
              <a:gd name="connsiteX66" fmla="*/ 227430 w 2526994"/>
              <a:gd name="connsiteY66" fmla="*/ 2217819 h 2461584"/>
              <a:gd name="connsiteX67" fmla="*/ 28663 w 2526994"/>
              <a:gd name="connsiteY67" fmla="*/ 1928013 h 2461584"/>
              <a:gd name="connsiteX68" fmla="*/ 3978 w 2526994"/>
              <a:gd name="connsiteY68" fmla="*/ 1787384 h 2461584"/>
              <a:gd name="connsiteX69" fmla="*/ 0 w 2526994"/>
              <a:gd name="connsiteY69" fmla="*/ 1757070 h 2461584"/>
              <a:gd name="connsiteX70" fmla="*/ 0 w 2526994"/>
              <a:gd name="connsiteY70" fmla="*/ 1708294 h 2461584"/>
              <a:gd name="connsiteX71" fmla="*/ 3159 w 2526994"/>
              <a:gd name="connsiteY71" fmla="*/ 1688464 h 2461584"/>
              <a:gd name="connsiteX72" fmla="*/ 39426 w 2526994"/>
              <a:gd name="connsiteY72" fmla="*/ 1460540 h 2461584"/>
              <a:gd name="connsiteX73" fmla="*/ 143313 w 2526994"/>
              <a:gd name="connsiteY73" fmla="*/ 1163782 h 2461584"/>
              <a:gd name="connsiteX74" fmla="*/ 355183 w 2526994"/>
              <a:gd name="connsiteY74" fmla="*/ 757963 h 2461584"/>
              <a:gd name="connsiteX75" fmla="*/ 608819 w 2526994"/>
              <a:gd name="connsiteY75" fmla="*/ 394879 h 2461584"/>
              <a:gd name="connsiteX76" fmla="*/ 820103 w 2526994"/>
              <a:gd name="connsiteY76" fmla="*/ 182226 h 2461584"/>
              <a:gd name="connsiteX77" fmla="*/ 1023316 w 2526994"/>
              <a:gd name="connsiteY77" fmla="*/ 54588 h 2461584"/>
              <a:gd name="connsiteX78" fmla="*/ 1212957 w 2526994"/>
              <a:gd name="connsiteY78" fmla="*/ 3647 h 2461584"/>
              <a:gd name="connsiteX79" fmla="*/ 1245481 w 2526994"/>
              <a:gd name="connsiteY79" fmla="*/ 0 h 2461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526994" h="2461584">
                <a:moveTo>
                  <a:pt x="1248912" y="234404"/>
                </a:moveTo>
                <a:cubicBezTo>
                  <a:pt x="1240104" y="235419"/>
                  <a:pt x="1231391" y="236526"/>
                  <a:pt x="1222583" y="237356"/>
                </a:cubicBezTo>
                <a:cubicBezTo>
                  <a:pt x="1169072" y="242431"/>
                  <a:pt x="1118118" y="256915"/>
                  <a:pt x="1069058" y="278596"/>
                </a:cubicBezTo>
                <a:cubicBezTo>
                  <a:pt x="1009296" y="305074"/>
                  <a:pt x="955122" y="340686"/>
                  <a:pt x="904547" y="381925"/>
                </a:cubicBezTo>
                <a:cubicBezTo>
                  <a:pt x="841471" y="433220"/>
                  <a:pt x="785497" y="491712"/>
                  <a:pt x="733502" y="554079"/>
                </a:cubicBezTo>
                <a:cubicBezTo>
                  <a:pt x="656787" y="646245"/>
                  <a:pt x="589922" y="745330"/>
                  <a:pt x="528171" y="848013"/>
                </a:cubicBezTo>
                <a:cubicBezTo>
                  <a:pt x="464431" y="954110"/>
                  <a:pt x="405995" y="1062975"/>
                  <a:pt x="356652" y="1176544"/>
                </a:cubicBezTo>
                <a:cubicBezTo>
                  <a:pt x="322651" y="1254503"/>
                  <a:pt x="293575" y="1334306"/>
                  <a:pt x="272549" y="1416785"/>
                </a:cubicBezTo>
                <a:cubicBezTo>
                  <a:pt x="257112" y="1477398"/>
                  <a:pt x="246504" y="1538842"/>
                  <a:pt x="243189" y="1601301"/>
                </a:cubicBezTo>
                <a:cubicBezTo>
                  <a:pt x="242905" y="1606744"/>
                  <a:pt x="241485" y="1612003"/>
                  <a:pt x="240632" y="1617354"/>
                </a:cubicBezTo>
                <a:cubicBezTo>
                  <a:pt x="240632" y="1630454"/>
                  <a:pt x="240632" y="1643647"/>
                  <a:pt x="240632" y="1656840"/>
                </a:cubicBezTo>
                <a:cubicBezTo>
                  <a:pt x="241769" y="1665051"/>
                  <a:pt x="243284" y="1673170"/>
                  <a:pt x="243852" y="1681381"/>
                </a:cubicBezTo>
                <a:cubicBezTo>
                  <a:pt x="246504" y="1720037"/>
                  <a:pt x="252944" y="1758048"/>
                  <a:pt x="263836" y="1795228"/>
                </a:cubicBezTo>
                <a:cubicBezTo>
                  <a:pt x="291870" y="1891084"/>
                  <a:pt x="346802" y="1968396"/>
                  <a:pt x="424748" y="2029840"/>
                </a:cubicBezTo>
                <a:cubicBezTo>
                  <a:pt x="479017" y="2072556"/>
                  <a:pt x="539347" y="2104200"/>
                  <a:pt x="603276" y="2129387"/>
                </a:cubicBezTo>
                <a:cubicBezTo>
                  <a:pt x="672224" y="2156510"/>
                  <a:pt x="743446" y="2175331"/>
                  <a:pt x="816088" y="2189354"/>
                </a:cubicBezTo>
                <a:cubicBezTo>
                  <a:pt x="892519" y="2204023"/>
                  <a:pt x="969802" y="2213157"/>
                  <a:pt x="1047464" y="2218877"/>
                </a:cubicBezTo>
                <a:cubicBezTo>
                  <a:pt x="1111393" y="2223490"/>
                  <a:pt x="1175512" y="2225612"/>
                  <a:pt x="1239536" y="2226258"/>
                </a:cubicBezTo>
                <a:cubicBezTo>
                  <a:pt x="1243229" y="2226350"/>
                  <a:pt x="1246923" y="2226903"/>
                  <a:pt x="1250617" y="2227180"/>
                </a:cubicBezTo>
                <a:cubicBezTo>
                  <a:pt x="1259235" y="2227180"/>
                  <a:pt x="1267759" y="2227180"/>
                  <a:pt x="1276378" y="2227180"/>
                </a:cubicBezTo>
                <a:cubicBezTo>
                  <a:pt x="1278935" y="2226903"/>
                  <a:pt x="1281492" y="2226350"/>
                  <a:pt x="1284049" y="2226258"/>
                </a:cubicBezTo>
                <a:cubicBezTo>
                  <a:pt x="1334340" y="2224781"/>
                  <a:pt x="1384631" y="2223951"/>
                  <a:pt x="1435016" y="2221645"/>
                </a:cubicBezTo>
                <a:cubicBezTo>
                  <a:pt x="1485781" y="2219431"/>
                  <a:pt x="1536545" y="2214725"/>
                  <a:pt x="1587120" y="2208544"/>
                </a:cubicBezTo>
                <a:cubicBezTo>
                  <a:pt x="1650481" y="2200887"/>
                  <a:pt x="1713274" y="2190369"/>
                  <a:pt x="1775403" y="2175608"/>
                </a:cubicBezTo>
                <a:cubicBezTo>
                  <a:pt x="1851266" y="2157433"/>
                  <a:pt x="1924950" y="2133261"/>
                  <a:pt x="1994846" y="2098111"/>
                </a:cubicBezTo>
                <a:cubicBezTo>
                  <a:pt x="2052713" y="2068957"/>
                  <a:pt x="2105845" y="2033069"/>
                  <a:pt x="2151590" y="1986848"/>
                </a:cubicBezTo>
                <a:cubicBezTo>
                  <a:pt x="2215046" y="1922636"/>
                  <a:pt x="2255487" y="1846062"/>
                  <a:pt x="2274145" y="1757863"/>
                </a:cubicBezTo>
                <a:cubicBezTo>
                  <a:pt x="2280490" y="1728156"/>
                  <a:pt x="2284752" y="1698172"/>
                  <a:pt x="2284847" y="1667727"/>
                </a:cubicBezTo>
                <a:cubicBezTo>
                  <a:pt x="2284847" y="1663483"/>
                  <a:pt x="2285794" y="1659331"/>
                  <a:pt x="2286362" y="1655087"/>
                </a:cubicBezTo>
                <a:cubicBezTo>
                  <a:pt x="2286362" y="1642540"/>
                  <a:pt x="2286362" y="1629901"/>
                  <a:pt x="2286362" y="1617354"/>
                </a:cubicBezTo>
                <a:cubicBezTo>
                  <a:pt x="2285889" y="1614033"/>
                  <a:pt x="2285036" y="1610711"/>
                  <a:pt x="2284942" y="1607298"/>
                </a:cubicBezTo>
                <a:cubicBezTo>
                  <a:pt x="2283805" y="1540226"/>
                  <a:pt x="2271303" y="1474815"/>
                  <a:pt x="2254540" y="1410142"/>
                </a:cubicBezTo>
                <a:cubicBezTo>
                  <a:pt x="2228684" y="1309857"/>
                  <a:pt x="2191274" y="1213724"/>
                  <a:pt x="2146949" y="1120175"/>
                </a:cubicBezTo>
                <a:cubicBezTo>
                  <a:pt x="2064173" y="945438"/>
                  <a:pt x="1966906" y="779281"/>
                  <a:pt x="1851171" y="624195"/>
                </a:cubicBezTo>
                <a:cubicBezTo>
                  <a:pt x="1801164" y="557123"/>
                  <a:pt x="1746706" y="493742"/>
                  <a:pt x="1685997" y="435988"/>
                </a:cubicBezTo>
                <a:cubicBezTo>
                  <a:pt x="1630024" y="382663"/>
                  <a:pt x="1569599" y="335242"/>
                  <a:pt x="1501313" y="298616"/>
                </a:cubicBezTo>
                <a:cubicBezTo>
                  <a:pt x="1448181" y="270108"/>
                  <a:pt x="1392302" y="249627"/>
                  <a:pt x="1332541" y="240678"/>
                </a:cubicBezTo>
                <a:cubicBezTo>
                  <a:pt x="1317576" y="238371"/>
                  <a:pt x="1302423" y="237449"/>
                  <a:pt x="1287364" y="235788"/>
                </a:cubicBezTo>
                <a:cubicBezTo>
                  <a:pt x="1284807" y="235603"/>
                  <a:pt x="1282344" y="234865"/>
                  <a:pt x="1279787" y="234404"/>
                </a:cubicBezTo>
                <a:cubicBezTo>
                  <a:pt x="1269464" y="234404"/>
                  <a:pt x="1259235" y="234404"/>
                  <a:pt x="1248912" y="234404"/>
                </a:cubicBezTo>
                <a:close/>
                <a:moveTo>
                  <a:pt x="1245481" y="0"/>
                </a:moveTo>
                <a:cubicBezTo>
                  <a:pt x="1258233" y="0"/>
                  <a:pt x="1270868" y="0"/>
                  <a:pt x="1283620" y="0"/>
                </a:cubicBezTo>
                <a:cubicBezTo>
                  <a:pt x="1286778" y="570"/>
                  <a:pt x="1289820" y="1482"/>
                  <a:pt x="1292979" y="1710"/>
                </a:cubicBezTo>
                <a:cubicBezTo>
                  <a:pt x="1311580" y="3761"/>
                  <a:pt x="1330299" y="4901"/>
                  <a:pt x="1348783" y="7750"/>
                </a:cubicBezTo>
                <a:cubicBezTo>
                  <a:pt x="1422604" y="18804"/>
                  <a:pt x="1491629" y="44104"/>
                  <a:pt x="1557260" y="79318"/>
                </a:cubicBezTo>
                <a:cubicBezTo>
                  <a:pt x="1641610" y="124561"/>
                  <a:pt x="1716250" y="183137"/>
                  <a:pt x="1785392" y="249008"/>
                </a:cubicBezTo>
                <a:cubicBezTo>
                  <a:pt x="1860383" y="320348"/>
                  <a:pt x="1927652" y="398640"/>
                  <a:pt x="1989423" y="481491"/>
                </a:cubicBezTo>
                <a:cubicBezTo>
                  <a:pt x="2132385" y="673061"/>
                  <a:pt x="2252534" y="878307"/>
                  <a:pt x="2354784" y="1094151"/>
                </a:cubicBezTo>
                <a:cubicBezTo>
                  <a:pt x="2409536" y="1209709"/>
                  <a:pt x="2455747" y="1328458"/>
                  <a:pt x="2487685" y="1452335"/>
                </a:cubicBezTo>
                <a:cubicBezTo>
                  <a:pt x="2508393" y="1532222"/>
                  <a:pt x="2523835" y="1613021"/>
                  <a:pt x="2525239" y="1695872"/>
                </a:cubicBezTo>
                <a:cubicBezTo>
                  <a:pt x="2525356" y="1700089"/>
                  <a:pt x="2526409" y="1704191"/>
                  <a:pt x="2526994" y="1708294"/>
                </a:cubicBezTo>
                <a:cubicBezTo>
                  <a:pt x="2526994" y="1723793"/>
                  <a:pt x="2526994" y="1739406"/>
                  <a:pt x="2526994" y="1754904"/>
                </a:cubicBezTo>
                <a:cubicBezTo>
                  <a:pt x="2526292" y="1760147"/>
                  <a:pt x="2525122" y="1765275"/>
                  <a:pt x="2525122" y="1770517"/>
                </a:cubicBezTo>
                <a:cubicBezTo>
                  <a:pt x="2525005" y="1808125"/>
                  <a:pt x="2519741" y="1845163"/>
                  <a:pt x="2511902" y="1881858"/>
                </a:cubicBezTo>
                <a:cubicBezTo>
                  <a:pt x="2488855" y="1990806"/>
                  <a:pt x="2438900" y="2085395"/>
                  <a:pt x="2360517" y="2164713"/>
                </a:cubicBezTo>
                <a:cubicBezTo>
                  <a:pt x="2304010" y="2221808"/>
                  <a:pt x="2238379" y="2266139"/>
                  <a:pt x="2166897" y="2302151"/>
                </a:cubicBezTo>
                <a:cubicBezTo>
                  <a:pt x="2080559" y="2345571"/>
                  <a:pt x="1989540" y="2375429"/>
                  <a:pt x="1895831" y="2397879"/>
                </a:cubicBezTo>
                <a:cubicBezTo>
                  <a:pt x="1819085" y="2416113"/>
                  <a:pt x="1741520" y="2429105"/>
                  <a:pt x="1663254" y="2438564"/>
                </a:cubicBezTo>
                <a:cubicBezTo>
                  <a:pt x="1600781" y="2446199"/>
                  <a:pt x="1538074" y="2452011"/>
                  <a:pt x="1475367" y="2454746"/>
                </a:cubicBezTo>
                <a:cubicBezTo>
                  <a:pt x="1413128" y="2457595"/>
                  <a:pt x="1351006" y="2458621"/>
                  <a:pt x="1288884" y="2460445"/>
                </a:cubicBezTo>
                <a:cubicBezTo>
                  <a:pt x="1285725" y="2460558"/>
                  <a:pt x="1282567" y="2461242"/>
                  <a:pt x="1279408" y="2461584"/>
                </a:cubicBezTo>
                <a:cubicBezTo>
                  <a:pt x="1268762" y="2461584"/>
                  <a:pt x="1258233" y="2461584"/>
                  <a:pt x="1247586" y="2461584"/>
                </a:cubicBezTo>
                <a:cubicBezTo>
                  <a:pt x="1243024" y="2461242"/>
                  <a:pt x="1238461" y="2460558"/>
                  <a:pt x="1233899" y="2460445"/>
                </a:cubicBezTo>
                <a:cubicBezTo>
                  <a:pt x="1154813" y="2459647"/>
                  <a:pt x="1075611" y="2457026"/>
                  <a:pt x="996642" y="2451328"/>
                </a:cubicBezTo>
                <a:cubicBezTo>
                  <a:pt x="900710" y="2444262"/>
                  <a:pt x="805246" y="2432980"/>
                  <a:pt x="710834" y="2414860"/>
                </a:cubicBezTo>
                <a:cubicBezTo>
                  <a:pt x="621103" y="2397537"/>
                  <a:pt x="533126" y="2374289"/>
                  <a:pt x="447957" y="2340784"/>
                </a:cubicBezTo>
                <a:cubicBezTo>
                  <a:pt x="368988" y="2309672"/>
                  <a:pt x="294465" y="2270583"/>
                  <a:pt x="227430" y="2217819"/>
                </a:cubicBezTo>
                <a:cubicBezTo>
                  <a:pt x="131146" y="2141920"/>
                  <a:pt x="63292" y="2046420"/>
                  <a:pt x="28663" y="1928013"/>
                </a:cubicBezTo>
                <a:cubicBezTo>
                  <a:pt x="15209" y="1882086"/>
                  <a:pt x="7254" y="1835134"/>
                  <a:pt x="3978" y="1787384"/>
                </a:cubicBezTo>
                <a:cubicBezTo>
                  <a:pt x="3276" y="1777241"/>
                  <a:pt x="1404" y="1767212"/>
                  <a:pt x="0" y="1757070"/>
                </a:cubicBezTo>
                <a:cubicBezTo>
                  <a:pt x="0" y="1740773"/>
                  <a:pt x="0" y="1724477"/>
                  <a:pt x="0" y="1708294"/>
                </a:cubicBezTo>
                <a:cubicBezTo>
                  <a:pt x="1053" y="1701684"/>
                  <a:pt x="2808" y="1695188"/>
                  <a:pt x="3159" y="1688464"/>
                </a:cubicBezTo>
                <a:cubicBezTo>
                  <a:pt x="7254" y="1611312"/>
                  <a:pt x="20356" y="1535413"/>
                  <a:pt x="39426" y="1460540"/>
                </a:cubicBezTo>
                <a:cubicBezTo>
                  <a:pt x="65398" y="1358658"/>
                  <a:pt x="101314" y="1260080"/>
                  <a:pt x="143313" y="1163782"/>
                </a:cubicBezTo>
                <a:cubicBezTo>
                  <a:pt x="204265" y="1023495"/>
                  <a:pt x="276449" y="889019"/>
                  <a:pt x="355183" y="757963"/>
                </a:cubicBezTo>
                <a:cubicBezTo>
                  <a:pt x="431461" y="631123"/>
                  <a:pt x="514056" y="508728"/>
                  <a:pt x="608819" y="394879"/>
                </a:cubicBezTo>
                <a:cubicBezTo>
                  <a:pt x="673046" y="317841"/>
                  <a:pt x="742188" y="245589"/>
                  <a:pt x="820103" y="182226"/>
                </a:cubicBezTo>
                <a:cubicBezTo>
                  <a:pt x="882576" y="131285"/>
                  <a:pt x="949495" y="87295"/>
                  <a:pt x="1023316" y="54588"/>
                </a:cubicBezTo>
                <a:cubicBezTo>
                  <a:pt x="1083917" y="27807"/>
                  <a:pt x="1146858" y="9915"/>
                  <a:pt x="1212957" y="3647"/>
                </a:cubicBezTo>
                <a:cubicBezTo>
                  <a:pt x="1223837" y="2621"/>
                  <a:pt x="1234601" y="1254"/>
                  <a:pt x="1245481"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5647392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954661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6_Title Slide">
    <p:spTree>
      <p:nvGrpSpPr>
        <p:cNvPr id="1" name=""/>
        <p:cNvGrpSpPr/>
        <p:nvPr/>
      </p:nvGrpSpPr>
      <p:grpSpPr>
        <a:xfrm>
          <a:off x="0" y="0"/>
          <a:ext cx="0" cy="0"/>
          <a:chOff x="0" y="0"/>
          <a:chExt cx="0" cy="0"/>
        </a:xfrm>
      </p:grpSpPr>
      <p:sp>
        <p:nvSpPr>
          <p:cNvPr id="4" name="Picture Placeholder 3"/>
          <p:cNvSpPr>
            <a:spLocks noGrp="1"/>
          </p:cNvSpPr>
          <p:nvPr>
            <p:ph type="pic" sz="quarter" idx="17" hasCustomPrompt="1"/>
          </p:nvPr>
        </p:nvSpPr>
        <p:spPr>
          <a:xfrm>
            <a:off x="4767049" y="1415144"/>
            <a:ext cx="2657902" cy="2657900"/>
          </a:xfrm>
          <a:custGeom>
            <a:avLst/>
            <a:gdLst>
              <a:gd name="connsiteX0" fmla="*/ 1328951 w 2657902"/>
              <a:gd name="connsiteY0" fmla="*/ 2174679 h 2657900"/>
              <a:gd name="connsiteX1" fmla="*/ 1389369 w 2657902"/>
              <a:gd name="connsiteY1" fmla="*/ 2235097 h 2657900"/>
              <a:gd name="connsiteX2" fmla="*/ 1328951 w 2657902"/>
              <a:gd name="connsiteY2" fmla="*/ 2295515 h 2657900"/>
              <a:gd name="connsiteX3" fmla="*/ 1268533 w 2657902"/>
              <a:gd name="connsiteY3" fmla="*/ 2235097 h 2657900"/>
              <a:gd name="connsiteX4" fmla="*/ 1328951 w 2657902"/>
              <a:gd name="connsiteY4" fmla="*/ 2174679 h 2657900"/>
              <a:gd name="connsiteX5" fmla="*/ 1774553 w 2657902"/>
              <a:gd name="connsiteY5" fmla="*/ 2053735 h 2657900"/>
              <a:gd name="connsiteX6" fmla="*/ 1834322 w 2657902"/>
              <a:gd name="connsiteY6" fmla="*/ 2083498 h 2657900"/>
              <a:gd name="connsiteX7" fmla="*/ 1812173 w 2657902"/>
              <a:gd name="connsiteY7" fmla="*/ 2165943 h 2657900"/>
              <a:gd name="connsiteX8" fmla="*/ 1729728 w 2657902"/>
              <a:gd name="connsiteY8" fmla="*/ 2143793 h 2657900"/>
              <a:gd name="connsiteX9" fmla="*/ 1751754 w 2657902"/>
              <a:gd name="connsiteY9" fmla="*/ 2061349 h 2657900"/>
              <a:gd name="connsiteX10" fmla="*/ 1774553 w 2657902"/>
              <a:gd name="connsiteY10" fmla="*/ 2053735 h 2657900"/>
              <a:gd name="connsiteX11" fmla="*/ 883401 w 2657902"/>
              <a:gd name="connsiteY11" fmla="*/ 2053735 h 2657900"/>
              <a:gd name="connsiteX12" fmla="*/ 906148 w 2657902"/>
              <a:gd name="connsiteY12" fmla="*/ 2061349 h 2657900"/>
              <a:gd name="connsiteX13" fmla="*/ 928174 w 2657902"/>
              <a:gd name="connsiteY13" fmla="*/ 2143793 h 2657900"/>
              <a:gd name="connsiteX14" fmla="*/ 845730 w 2657902"/>
              <a:gd name="connsiteY14" fmla="*/ 2165943 h 2657900"/>
              <a:gd name="connsiteX15" fmla="*/ 823581 w 2657902"/>
              <a:gd name="connsiteY15" fmla="*/ 2083498 h 2657900"/>
              <a:gd name="connsiteX16" fmla="*/ 883401 w 2657902"/>
              <a:gd name="connsiteY16" fmla="*/ 2053735 h 2657900"/>
              <a:gd name="connsiteX17" fmla="*/ 2121102 w 2657902"/>
              <a:gd name="connsiteY17" fmla="*/ 1722042 h 2657900"/>
              <a:gd name="connsiteX18" fmla="*/ 2143795 w 2657902"/>
              <a:gd name="connsiteY18" fmla="*/ 1729727 h 2657900"/>
              <a:gd name="connsiteX19" fmla="*/ 2165944 w 2657902"/>
              <a:gd name="connsiteY19" fmla="*/ 1812171 h 2657900"/>
              <a:gd name="connsiteX20" fmla="*/ 2083500 w 2657902"/>
              <a:gd name="connsiteY20" fmla="*/ 1834320 h 2657900"/>
              <a:gd name="connsiteX21" fmla="*/ 2061351 w 2657902"/>
              <a:gd name="connsiteY21" fmla="*/ 1751753 h 2657900"/>
              <a:gd name="connsiteX22" fmla="*/ 2121102 w 2657902"/>
              <a:gd name="connsiteY22" fmla="*/ 1722042 h 2657900"/>
              <a:gd name="connsiteX23" fmla="*/ 536801 w 2657902"/>
              <a:gd name="connsiteY23" fmla="*/ 1722042 h 2657900"/>
              <a:gd name="connsiteX24" fmla="*/ 596552 w 2657902"/>
              <a:gd name="connsiteY24" fmla="*/ 1751753 h 2657900"/>
              <a:gd name="connsiteX25" fmla="*/ 574402 w 2657902"/>
              <a:gd name="connsiteY25" fmla="*/ 1834320 h 2657900"/>
              <a:gd name="connsiteX26" fmla="*/ 491958 w 2657902"/>
              <a:gd name="connsiteY26" fmla="*/ 1812171 h 2657900"/>
              <a:gd name="connsiteX27" fmla="*/ 514107 w 2657902"/>
              <a:gd name="connsiteY27" fmla="*/ 1729727 h 2657900"/>
              <a:gd name="connsiteX28" fmla="*/ 536801 w 2657902"/>
              <a:gd name="connsiteY28" fmla="*/ 1722042 h 2657900"/>
              <a:gd name="connsiteX29" fmla="*/ 2235099 w 2657902"/>
              <a:gd name="connsiteY29" fmla="*/ 1268532 h 2657900"/>
              <a:gd name="connsiteX30" fmla="*/ 2295517 w 2657902"/>
              <a:gd name="connsiteY30" fmla="*/ 1328950 h 2657900"/>
              <a:gd name="connsiteX31" fmla="*/ 2235099 w 2657902"/>
              <a:gd name="connsiteY31" fmla="*/ 1389368 h 2657900"/>
              <a:gd name="connsiteX32" fmla="*/ 2174681 w 2657902"/>
              <a:gd name="connsiteY32" fmla="*/ 1328950 h 2657900"/>
              <a:gd name="connsiteX33" fmla="*/ 2235099 w 2657902"/>
              <a:gd name="connsiteY33" fmla="*/ 1268532 h 2657900"/>
              <a:gd name="connsiteX34" fmla="*/ 422804 w 2657902"/>
              <a:gd name="connsiteY34" fmla="*/ 1268532 h 2657900"/>
              <a:gd name="connsiteX35" fmla="*/ 483222 w 2657902"/>
              <a:gd name="connsiteY35" fmla="*/ 1328950 h 2657900"/>
              <a:gd name="connsiteX36" fmla="*/ 422804 w 2657902"/>
              <a:gd name="connsiteY36" fmla="*/ 1389368 h 2657900"/>
              <a:gd name="connsiteX37" fmla="*/ 362385 w 2657902"/>
              <a:gd name="connsiteY37" fmla="*/ 1328950 h 2657900"/>
              <a:gd name="connsiteX38" fmla="*/ 422804 w 2657902"/>
              <a:gd name="connsiteY38" fmla="*/ 1268532 h 2657900"/>
              <a:gd name="connsiteX39" fmla="*/ 1328951 w 2657902"/>
              <a:gd name="connsiteY39" fmla="*/ 1208114 h 2657900"/>
              <a:gd name="connsiteX40" fmla="*/ 1208115 w 2657902"/>
              <a:gd name="connsiteY40" fmla="*/ 1328950 h 2657900"/>
              <a:gd name="connsiteX41" fmla="*/ 1328951 w 2657902"/>
              <a:gd name="connsiteY41" fmla="*/ 1449786 h 2657900"/>
              <a:gd name="connsiteX42" fmla="*/ 1449787 w 2657902"/>
              <a:gd name="connsiteY42" fmla="*/ 1328950 h 2657900"/>
              <a:gd name="connsiteX43" fmla="*/ 1328951 w 2657902"/>
              <a:gd name="connsiteY43" fmla="*/ 1208114 h 2657900"/>
              <a:gd name="connsiteX44" fmla="*/ 2106194 w 2657902"/>
              <a:gd name="connsiteY44" fmla="*/ 815914 h 2657900"/>
              <a:gd name="connsiteX45" fmla="*/ 2165944 w 2657902"/>
              <a:gd name="connsiteY45" fmla="*/ 845729 h 2657900"/>
              <a:gd name="connsiteX46" fmla="*/ 2143795 w 2657902"/>
              <a:gd name="connsiteY46" fmla="*/ 928173 h 2657900"/>
              <a:gd name="connsiteX47" fmla="*/ 2061351 w 2657902"/>
              <a:gd name="connsiteY47" fmla="*/ 906147 h 2657900"/>
              <a:gd name="connsiteX48" fmla="*/ 2083500 w 2657902"/>
              <a:gd name="connsiteY48" fmla="*/ 823580 h 2657900"/>
              <a:gd name="connsiteX49" fmla="*/ 2106194 w 2657902"/>
              <a:gd name="connsiteY49" fmla="*/ 815914 h 2657900"/>
              <a:gd name="connsiteX50" fmla="*/ 551657 w 2657902"/>
              <a:gd name="connsiteY50" fmla="*/ 815914 h 2657900"/>
              <a:gd name="connsiteX51" fmla="*/ 574402 w 2657902"/>
              <a:gd name="connsiteY51" fmla="*/ 823580 h 2657900"/>
              <a:gd name="connsiteX52" fmla="*/ 596552 w 2657902"/>
              <a:gd name="connsiteY52" fmla="*/ 906147 h 2657900"/>
              <a:gd name="connsiteX53" fmla="*/ 514107 w 2657902"/>
              <a:gd name="connsiteY53" fmla="*/ 928173 h 2657900"/>
              <a:gd name="connsiteX54" fmla="*/ 491958 w 2657902"/>
              <a:gd name="connsiteY54" fmla="*/ 845729 h 2657900"/>
              <a:gd name="connsiteX55" fmla="*/ 551657 w 2657902"/>
              <a:gd name="connsiteY55" fmla="*/ 815914 h 2657900"/>
              <a:gd name="connsiteX56" fmla="*/ 1789479 w 2657902"/>
              <a:gd name="connsiteY56" fmla="*/ 484344 h 2657900"/>
              <a:gd name="connsiteX57" fmla="*/ 1812173 w 2657902"/>
              <a:gd name="connsiteY57" fmla="*/ 491958 h 2657900"/>
              <a:gd name="connsiteX58" fmla="*/ 1834322 w 2657902"/>
              <a:gd name="connsiteY58" fmla="*/ 574525 h 2657900"/>
              <a:gd name="connsiteX59" fmla="*/ 1751754 w 2657902"/>
              <a:gd name="connsiteY59" fmla="*/ 596551 h 2657900"/>
              <a:gd name="connsiteX60" fmla="*/ 1729728 w 2657902"/>
              <a:gd name="connsiteY60" fmla="*/ 514107 h 2657900"/>
              <a:gd name="connsiteX61" fmla="*/ 1789479 w 2657902"/>
              <a:gd name="connsiteY61" fmla="*/ 484344 h 2657900"/>
              <a:gd name="connsiteX62" fmla="*/ 868475 w 2657902"/>
              <a:gd name="connsiteY62" fmla="*/ 484344 h 2657900"/>
              <a:gd name="connsiteX63" fmla="*/ 928174 w 2657902"/>
              <a:gd name="connsiteY63" fmla="*/ 514107 h 2657900"/>
              <a:gd name="connsiteX64" fmla="*/ 906148 w 2657902"/>
              <a:gd name="connsiteY64" fmla="*/ 596551 h 2657900"/>
              <a:gd name="connsiteX65" fmla="*/ 823581 w 2657902"/>
              <a:gd name="connsiteY65" fmla="*/ 574525 h 2657900"/>
              <a:gd name="connsiteX66" fmla="*/ 845730 w 2657902"/>
              <a:gd name="connsiteY66" fmla="*/ 491958 h 2657900"/>
              <a:gd name="connsiteX67" fmla="*/ 868475 w 2657902"/>
              <a:gd name="connsiteY67" fmla="*/ 484344 h 2657900"/>
              <a:gd name="connsiteX68" fmla="*/ 1328951 w 2657902"/>
              <a:gd name="connsiteY68" fmla="*/ 362385 h 2657900"/>
              <a:gd name="connsiteX69" fmla="*/ 1389369 w 2657902"/>
              <a:gd name="connsiteY69" fmla="*/ 422803 h 2657900"/>
              <a:gd name="connsiteX70" fmla="*/ 1389369 w 2657902"/>
              <a:gd name="connsiteY70" fmla="*/ 1095892 h 2657900"/>
              <a:gd name="connsiteX71" fmla="*/ 1562010 w 2657902"/>
              <a:gd name="connsiteY71" fmla="*/ 1268532 h 2657900"/>
              <a:gd name="connsiteX72" fmla="*/ 1872591 w 2657902"/>
              <a:gd name="connsiteY72" fmla="*/ 1268532 h 2657900"/>
              <a:gd name="connsiteX73" fmla="*/ 1933009 w 2657902"/>
              <a:gd name="connsiteY73" fmla="*/ 1328950 h 2657900"/>
              <a:gd name="connsiteX74" fmla="*/ 1872591 w 2657902"/>
              <a:gd name="connsiteY74" fmla="*/ 1389368 h 2657900"/>
              <a:gd name="connsiteX75" fmla="*/ 1562010 w 2657902"/>
              <a:gd name="connsiteY75" fmla="*/ 1389368 h 2657900"/>
              <a:gd name="connsiteX76" fmla="*/ 1328951 w 2657902"/>
              <a:gd name="connsiteY76" fmla="*/ 1570622 h 2657900"/>
              <a:gd name="connsiteX77" fmla="*/ 1087279 w 2657902"/>
              <a:gd name="connsiteY77" fmla="*/ 1328950 h 2657900"/>
              <a:gd name="connsiteX78" fmla="*/ 1268533 w 2657902"/>
              <a:gd name="connsiteY78" fmla="*/ 1095892 h 2657900"/>
              <a:gd name="connsiteX79" fmla="*/ 1268533 w 2657902"/>
              <a:gd name="connsiteY79" fmla="*/ 422803 h 2657900"/>
              <a:gd name="connsiteX80" fmla="*/ 1328951 w 2657902"/>
              <a:gd name="connsiteY80" fmla="*/ 362385 h 2657900"/>
              <a:gd name="connsiteX81" fmla="*/ 1328951 w 2657902"/>
              <a:gd name="connsiteY81" fmla="*/ 120836 h 2657900"/>
              <a:gd name="connsiteX82" fmla="*/ 120836 w 2657902"/>
              <a:gd name="connsiteY82" fmla="*/ 1328950 h 2657900"/>
              <a:gd name="connsiteX83" fmla="*/ 1328951 w 2657902"/>
              <a:gd name="connsiteY83" fmla="*/ 2537064 h 2657900"/>
              <a:gd name="connsiteX84" fmla="*/ 2537066 w 2657902"/>
              <a:gd name="connsiteY84" fmla="*/ 1328950 h 2657900"/>
              <a:gd name="connsiteX85" fmla="*/ 1328951 w 2657902"/>
              <a:gd name="connsiteY85" fmla="*/ 120836 h 2657900"/>
              <a:gd name="connsiteX86" fmla="*/ 1328951 w 2657902"/>
              <a:gd name="connsiteY86" fmla="*/ 0 h 2657900"/>
              <a:gd name="connsiteX87" fmla="*/ 2657902 w 2657902"/>
              <a:gd name="connsiteY87" fmla="*/ 1328950 h 2657900"/>
              <a:gd name="connsiteX88" fmla="*/ 1328951 w 2657902"/>
              <a:gd name="connsiteY88" fmla="*/ 2657900 h 2657900"/>
              <a:gd name="connsiteX89" fmla="*/ 0 w 2657902"/>
              <a:gd name="connsiteY89" fmla="*/ 1328950 h 2657900"/>
              <a:gd name="connsiteX90" fmla="*/ 1328951 w 2657902"/>
              <a:gd name="connsiteY90" fmla="*/ 0 h 265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657902" h="2657900">
                <a:moveTo>
                  <a:pt x="1328951" y="2174679"/>
                </a:moveTo>
                <a:cubicBezTo>
                  <a:pt x="1362298" y="2174679"/>
                  <a:pt x="1389369" y="2201750"/>
                  <a:pt x="1389369" y="2235097"/>
                </a:cubicBezTo>
                <a:cubicBezTo>
                  <a:pt x="1389369" y="2268444"/>
                  <a:pt x="1362298" y="2295515"/>
                  <a:pt x="1328951" y="2295515"/>
                </a:cubicBezTo>
                <a:cubicBezTo>
                  <a:pt x="1295604" y="2295515"/>
                  <a:pt x="1268533" y="2268444"/>
                  <a:pt x="1268533" y="2235097"/>
                </a:cubicBezTo>
                <a:cubicBezTo>
                  <a:pt x="1268533" y="2201750"/>
                  <a:pt x="1295604" y="2174679"/>
                  <a:pt x="1328951" y="2174679"/>
                </a:cubicBezTo>
                <a:close/>
                <a:moveTo>
                  <a:pt x="1774553" y="2053735"/>
                </a:moveTo>
                <a:cubicBezTo>
                  <a:pt x="1797937" y="2050851"/>
                  <a:pt x="1821770" y="2061811"/>
                  <a:pt x="1834322" y="2083498"/>
                </a:cubicBezTo>
                <a:cubicBezTo>
                  <a:pt x="1850934" y="2112415"/>
                  <a:pt x="1841090" y="2149331"/>
                  <a:pt x="1812173" y="2165943"/>
                </a:cubicBezTo>
                <a:cubicBezTo>
                  <a:pt x="1783379" y="2182677"/>
                  <a:pt x="1746340" y="2172833"/>
                  <a:pt x="1729728" y="2143793"/>
                </a:cubicBezTo>
                <a:cubicBezTo>
                  <a:pt x="1712993" y="2114999"/>
                  <a:pt x="1722837" y="2077961"/>
                  <a:pt x="1751754" y="2061349"/>
                </a:cubicBezTo>
                <a:cubicBezTo>
                  <a:pt x="1759014" y="2057196"/>
                  <a:pt x="1766759" y="2054697"/>
                  <a:pt x="1774553" y="2053735"/>
                </a:cubicBezTo>
                <a:close/>
                <a:moveTo>
                  <a:pt x="883401" y="2053735"/>
                </a:moveTo>
                <a:cubicBezTo>
                  <a:pt x="891189" y="2054697"/>
                  <a:pt x="898919" y="2057196"/>
                  <a:pt x="906148" y="2061349"/>
                </a:cubicBezTo>
                <a:cubicBezTo>
                  <a:pt x="935065" y="2077961"/>
                  <a:pt x="944909" y="2114999"/>
                  <a:pt x="928174" y="2143793"/>
                </a:cubicBezTo>
                <a:cubicBezTo>
                  <a:pt x="911562" y="2172833"/>
                  <a:pt x="874647" y="2182677"/>
                  <a:pt x="845730" y="2165943"/>
                </a:cubicBezTo>
                <a:cubicBezTo>
                  <a:pt x="816813" y="2149331"/>
                  <a:pt x="806969" y="2112415"/>
                  <a:pt x="823581" y="2083498"/>
                </a:cubicBezTo>
                <a:cubicBezTo>
                  <a:pt x="836132" y="2061811"/>
                  <a:pt x="860035" y="2050851"/>
                  <a:pt x="883401" y="2053735"/>
                </a:cubicBezTo>
                <a:close/>
                <a:moveTo>
                  <a:pt x="2121102" y="1722042"/>
                </a:moveTo>
                <a:cubicBezTo>
                  <a:pt x="2128883" y="1723021"/>
                  <a:pt x="2136597" y="1725543"/>
                  <a:pt x="2143795" y="1729727"/>
                </a:cubicBezTo>
                <a:cubicBezTo>
                  <a:pt x="2172712" y="1746339"/>
                  <a:pt x="2182556" y="1783254"/>
                  <a:pt x="2165944" y="1812171"/>
                </a:cubicBezTo>
                <a:cubicBezTo>
                  <a:pt x="2149332" y="1841088"/>
                  <a:pt x="2112294" y="1851055"/>
                  <a:pt x="2083500" y="1834320"/>
                </a:cubicBezTo>
                <a:cubicBezTo>
                  <a:pt x="2054583" y="1817708"/>
                  <a:pt x="2044616" y="1780793"/>
                  <a:pt x="2061351" y="1751753"/>
                </a:cubicBezTo>
                <a:cubicBezTo>
                  <a:pt x="2073810" y="1730065"/>
                  <a:pt x="2097759" y="1719106"/>
                  <a:pt x="2121102" y="1722042"/>
                </a:cubicBezTo>
                <a:close/>
                <a:moveTo>
                  <a:pt x="536801" y="1722042"/>
                </a:moveTo>
                <a:cubicBezTo>
                  <a:pt x="560144" y="1719106"/>
                  <a:pt x="584093" y="1730065"/>
                  <a:pt x="596552" y="1751753"/>
                </a:cubicBezTo>
                <a:cubicBezTo>
                  <a:pt x="613286" y="1780793"/>
                  <a:pt x="603319" y="1817708"/>
                  <a:pt x="574402" y="1834320"/>
                </a:cubicBezTo>
                <a:cubicBezTo>
                  <a:pt x="545485" y="1851055"/>
                  <a:pt x="508570" y="1841088"/>
                  <a:pt x="491958" y="1812171"/>
                </a:cubicBezTo>
                <a:cubicBezTo>
                  <a:pt x="475346" y="1783254"/>
                  <a:pt x="485067" y="1746339"/>
                  <a:pt x="514107" y="1729727"/>
                </a:cubicBezTo>
                <a:cubicBezTo>
                  <a:pt x="521306" y="1725543"/>
                  <a:pt x="529020" y="1723021"/>
                  <a:pt x="536801" y="1722042"/>
                </a:cubicBezTo>
                <a:close/>
                <a:moveTo>
                  <a:pt x="2235099" y="1268532"/>
                </a:moveTo>
                <a:cubicBezTo>
                  <a:pt x="2268323" y="1268532"/>
                  <a:pt x="2295517" y="1295603"/>
                  <a:pt x="2295517" y="1328950"/>
                </a:cubicBezTo>
                <a:cubicBezTo>
                  <a:pt x="2295517" y="1362420"/>
                  <a:pt x="2268323" y="1389368"/>
                  <a:pt x="2235099" y="1389368"/>
                </a:cubicBezTo>
                <a:cubicBezTo>
                  <a:pt x="2201752" y="1389368"/>
                  <a:pt x="2174681" y="1362420"/>
                  <a:pt x="2174681" y="1328950"/>
                </a:cubicBezTo>
                <a:cubicBezTo>
                  <a:pt x="2174681" y="1295603"/>
                  <a:pt x="2201752" y="1268532"/>
                  <a:pt x="2235099" y="1268532"/>
                </a:cubicBezTo>
                <a:close/>
                <a:moveTo>
                  <a:pt x="422804" y="1268532"/>
                </a:moveTo>
                <a:cubicBezTo>
                  <a:pt x="456150" y="1268532"/>
                  <a:pt x="483222" y="1295603"/>
                  <a:pt x="483222" y="1328950"/>
                </a:cubicBezTo>
                <a:cubicBezTo>
                  <a:pt x="483222" y="1362420"/>
                  <a:pt x="456150" y="1389368"/>
                  <a:pt x="422804" y="1389368"/>
                </a:cubicBezTo>
                <a:cubicBezTo>
                  <a:pt x="389580" y="1389368"/>
                  <a:pt x="362385" y="1362420"/>
                  <a:pt x="362385" y="1328950"/>
                </a:cubicBezTo>
                <a:cubicBezTo>
                  <a:pt x="362385" y="1295603"/>
                  <a:pt x="389580" y="1268532"/>
                  <a:pt x="422804" y="1268532"/>
                </a:cubicBezTo>
                <a:close/>
                <a:moveTo>
                  <a:pt x="1328951" y="1208114"/>
                </a:moveTo>
                <a:cubicBezTo>
                  <a:pt x="1262258" y="1208114"/>
                  <a:pt x="1208115" y="1262257"/>
                  <a:pt x="1208115" y="1328950"/>
                </a:cubicBezTo>
                <a:cubicBezTo>
                  <a:pt x="1208115" y="1395644"/>
                  <a:pt x="1262258" y="1449786"/>
                  <a:pt x="1328951" y="1449786"/>
                </a:cubicBezTo>
                <a:cubicBezTo>
                  <a:pt x="1395645" y="1449786"/>
                  <a:pt x="1449787" y="1395644"/>
                  <a:pt x="1449787" y="1328950"/>
                </a:cubicBezTo>
                <a:cubicBezTo>
                  <a:pt x="1449787" y="1262257"/>
                  <a:pt x="1395645" y="1208114"/>
                  <a:pt x="1328951" y="1208114"/>
                </a:cubicBezTo>
                <a:close/>
                <a:moveTo>
                  <a:pt x="2106194" y="815914"/>
                </a:moveTo>
                <a:cubicBezTo>
                  <a:pt x="2129537" y="813013"/>
                  <a:pt x="2153485" y="824041"/>
                  <a:pt x="2165944" y="845729"/>
                </a:cubicBezTo>
                <a:cubicBezTo>
                  <a:pt x="2182556" y="874646"/>
                  <a:pt x="2172712" y="911561"/>
                  <a:pt x="2143795" y="928173"/>
                </a:cubicBezTo>
                <a:cubicBezTo>
                  <a:pt x="2115001" y="944908"/>
                  <a:pt x="2077963" y="935064"/>
                  <a:pt x="2061351" y="906147"/>
                </a:cubicBezTo>
                <a:cubicBezTo>
                  <a:pt x="2044616" y="877230"/>
                  <a:pt x="2054583" y="840315"/>
                  <a:pt x="2083500" y="823580"/>
                </a:cubicBezTo>
                <a:cubicBezTo>
                  <a:pt x="2090699" y="819396"/>
                  <a:pt x="2098412" y="816882"/>
                  <a:pt x="2106194" y="815914"/>
                </a:cubicBezTo>
                <a:close/>
                <a:moveTo>
                  <a:pt x="551657" y="815914"/>
                </a:moveTo>
                <a:cubicBezTo>
                  <a:pt x="559444" y="816882"/>
                  <a:pt x="567173" y="819396"/>
                  <a:pt x="574402" y="823580"/>
                </a:cubicBezTo>
                <a:cubicBezTo>
                  <a:pt x="603319" y="840315"/>
                  <a:pt x="613286" y="877230"/>
                  <a:pt x="596552" y="906147"/>
                </a:cubicBezTo>
                <a:cubicBezTo>
                  <a:pt x="579940" y="935064"/>
                  <a:pt x="542901" y="944908"/>
                  <a:pt x="514107" y="928173"/>
                </a:cubicBezTo>
                <a:cubicBezTo>
                  <a:pt x="485067" y="911561"/>
                  <a:pt x="475346" y="874646"/>
                  <a:pt x="491958" y="845729"/>
                </a:cubicBezTo>
                <a:cubicBezTo>
                  <a:pt x="504417" y="824041"/>
                  <a:pt x="528297" y="813013"/>
                  <a:pt x="551657" y="815914"/>
                </a:cubicBezTo>
                <a:close/>
                <a:moveTo>
                  <a:pt x="1789479" y="484344"/>
                </a:moveTo>
                <a:cubicBezTo>
                  <a:pt x="1797260" y="485305"/>
                  <a:pt x="1804974" y="487805"/>
                  <a:pt x="1812173" y="491958"/>
                </a:cubicBezTo>
                <a:cubicBezTo>
                  <a:pt x="1841090" y="508693"/>
                  <a:pt x="1850934" y="545608"/>
                  <a:pt x="1834322" y="574525"/>
                </a:cubicBezTo>
                <a:cubicBezTo>
                  <a:pt x="1817587" y="603319"/>
                  <a:pt x="1780795" y="613286"/>
                  <a:pt x="1751754" y="596551"/>
                </a:cubicBezTo>
                <a:cubicBezTo>
                  <a:pt x="1722837" y="579939"/>
                  <a:pt x="1712993" y="542901"/>
                  <a:pt x="1729728" y="514107"/>
                </a:cubicBezTo>
                <a:cubicBezTo>
                  <a:pt x="1742187" y="492419"/>
                  <a:pt x="1766136" y="481460"/>
                  <a:pt x="1789479" y="484344"/>
                </a:cubicBezTo>
                <a:close/>
                <a:moveTo>
                  <a:pt x="868475" y="484344"/>
                </a:moveTo>
                <a:cubicBezTo>
                  <a:pt x="891836" y="481460"/>
                  <a:pt x="915715" y="492419"/>
                  <a:pt x="928174" y="514107"/>
                </a:cubicBezTo>
                <a:cubicBezTo>
                  <a:pt x="944909" y="542901"/>
                  <a:pt x="935065" y="579939"/>
                  <a:pt x="906148" y="596551"/>
                </a:cubicBezTo>
                <a:cubicBezTo>
                  <a:pt x="877231" y="613286"/>
                  <a:pt x="840316" y="603319"/>
                  <a:pt x="823581" y="574525"/>
                </a:cubicBezTo>
                <a:cubicBezTo>
                  <a:pt x="806969" y="545608"/>
                  <a:pt x="816813" y="508693"/>
                  <a:pt x="845730" y="491958"/>
                </a:cubicBezTo>
                <a:cubicBezTo>
                  <a:pt x="852959" y="487805"/>
                  <a:pt x="860688" y="485305"/>
                  <a:pt x="868475" y="484344"/>
                </a:cubicBezTo>
                <a:close/>
                <a:moveTo>
                  <a:pt x="1328951" y="362385"/>
                </a:moveTo>
                <a:cubicBezTo>
                  <a:pt x="1362298" y="362385"/>
                  <a:pt x="1389369" y="389579"/>
                  <a:pt x="1389369" y="422803"/>
                </a:cubicBezTo>
                <a:lnTo>
                  <a:pt x="1389369" y="1095892"/>
                </a:lnTo>
                <a:cubicBezTo>
                  <a:pt x="1473905" y="1117795"/>
                  <a:pt x="1539984" y="1184242"/>
                  <a:pt x="1562010" y="1268532"/>
                </a:cubicBezTo>
                <a:lnTo>
                  <a:pt x="1872591" y="1268532"/>
                </a:lnTo>
                <a:cubicBezTo>
                  <a:pt x="1905937" y="1268532"/>
                  <a:pt x="1933009" y="1295603"/>
                  <a:pt x="1933009" y="1328950"/>
                </a:cubicBezTo>
                <a:cubicBezTo>
                  <a:pt x="1933009" y="1362420"/>
                  <a:pt x="1905937" y="1389368"/>
                  <a:pt x="1872591" y="1389368"/>
                </a:cubicBezTo>
                <a:lnTo>
                  <a:pt x="1562010" y="1389368"/>
                </a:lnTo>
                <a:cubicBezTo>
                  <a:pt x="1535185" y="1493469"/>
                  <a:pt x="1441420" y="1570622"/>
                  <a:pt x="1328951" y="1570622"/>
                </a:cubicBezTo>
                <a:cubicBezTo>
                  <a:pt x="1195564" y="1570622"/>
                  <a:pt x="1087279" y="1462460"/>
                  <a:pt x="1087279" y="1328950"/>
                </a:cubicBezTo>
                <a:cubicBezTo>
                  <a:pt x="1087279" y="1216482"/>
                  <a:pt x="1164555" y="1122840"/>
                  <a:pt x="1268533" y="1095892"/>
                </a:cubicBezTo>
                <a:lnTo>
                  <a:pt x="1268533" y="422803"/>
                </a:lnTo>
                <a:cubicBezTo>
                  <a:pt x="1268533" y="389579"/>
                  <a:pt x="1295604" y="362385"/>
                  <a:pt x="1328951" y="362385"/>
                </a:cubicBezTo>
                <a:close/>
                <a:moveTo>
                  <a:pt x="1328951" y="120836"/>
                </a:moveTo>
                <a:cubicBezTo>
                  <a:pt x="661646" y="120836"/>
                  <a:pt x="120836" y="661645"/>
                  <a:pt x="120836" y="1328950"/>
                </a:cubicBezTo>
                <a:cubicBezTo>
                  <a:pt x="120836" y="1996255"/>
                  <a:pt x="661646" y="2537064"/>
                  <a:pt x="1328951" y="2537064"/>
                </a:cubicBezTo>
                <a:cubicBezTo>
                  <a:pt x="1996257" y="2537064"/>
                  <a:pt x="2537066" y="1996255"/>
                  <a:pt x="2537066" y="1328950"/>
                </a:cubicBezTo>
                <a:cubicBezTo>
                  <a:pt x="2537066" y="661645"/>
                  <a:pt x="1996257" y="120836"/>
                  <a:pt x="1328951" y="120836"/>
                </a:cubicBezTo>
                <a:close/>
                <a:moveTo>
                  <a:pt x="1328951" y="0"/>
                </a:moveTo>
                <a:cubicBezTo>
                  <a:pt x="2062827" y="0"/>
                  <a:pt x="2657902" y="595074"/>
                  <a:pt x="2657902" y="1328950"/>
                </a:cubicBezTo>
                <a:cubicBezTo>
                  <a:pt x="2657902" y="2062949"/>
                  <a:pt x="2062827" y="2657900"/>
                  <a:pt x="1328951" y="2657900"/>
                </a:cubicBezTo>
                <a:cubicBezTo>
                  <a:pt x="595075" y="2657900"/>
                  <a:pt x="0" y="2062949"/>
                  <a:pt x="0" y="1328950"/>
                </a:cubicBezTo>
                <a:cubicBezTo>
                  <a:pt x="0" y="595074"/>
                  <a:pt x="595075" y="0"/>
                  <a:pt x="1328951"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262572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1_Title Slide">
    <p:spTree>
      <p:nvGrpSpPr>
        <p:cNvPr id="1" name=""/>
        <p:cNvGrpSpPr/>
        <p:nvPr/>
      </p:nvGrpSpPr>
      <p:grpSpPr>
        <a:xfrm>
          <a:off x="0" y="0"/>
          <a:ext cx="0" cy="0"/>
          <a:chOff x="0" y="0"/>
          <a:chExt cx="0" cy="0"/>
        </a:xfrm>
      </p:grpSpPr>
      <p:sp>
        <p:nvSpPr>
          <p:cNvPr id="2" name="Picture Placeholder 4"/>
          <p:cNvSpPr>
            <a:spLocks noGrp="1"/>
          </p:cNvSpPr>
          <p:nvPr>
            <p:ph type="pic" sz="quarter" idx="17" hasCustomPrompt="1"/>
          </p:nvPr>
        </p:nvSpPr>
        <p:spPr>
          <a:xfrm>
            <a:off x="6096000" y="1569308"/>
            <a:ext cx="2954295" cy="3719384"/>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21152276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2_Title Slide">
    <p:spTree>
      <p:nvGrpSpPr>
        <p:cNvPr id="1" name=""/>
        <p:cNvGrpSpPr/>
        <p:nvPr/>
      </p:nvGrpSpPr>
      <p:grpSpPr>
        <a:xfrm>
          <a:off x="0" y="0"/>
          <a:ext cx="0" cy="0"/>
          <a:chOff x="0" y="0"/>
          <a:chExt cx="0" cy="0"/>
        </a:xfrm>
      </p:grpSpPr>
      <p:sp>
        <p:nvSpPr>
          <p:cNvPr id="3" name="Picture Placeholder 8"/>
          <p:cNvSpPr>
            <a:spLocks noGrp="1"/>
          </p:cNvSpPr>
          <p:nvPr>
            <p:ph type="pic" sz="quarter" idx="15" hasCustomPrompt="1"/>
          </p:nvPr>
        </p:nvSpPr>
        <p:spPr>
          <a:xfrm>
            <a:off x="1790700" y="1427355"/>
            <a:ext cx="3963476" cy="4289503"/>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8718122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p:cNvSpPr>
            <a:spLocks noGrp="1"/>
          </p:cNvSpPr>
          <p:nvPr>
            <p:ph type="pic" sz="quarter" idx="16" hasCustomPrompt="1"/>
          </p:nvPr>
        </p:nvSpPr>
        <p:spPr>
          <a:xfrm>
            <a:off x="-386458" y="1260375"/>
            <a:ext cx="4397254" cy="4336451"/>
          </a:xfrm>
          <a:custGeom>
            <a:avLst/>
            <a:gdLst>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0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575706 h 4910916"/>
              <a:gd name="connsiteX1" fmla="*/ 1958741 w 7680637"/>
              <a:gd name="connsiteY1" fmla="*/ 578860 h 4910916"/>
              <a:gd name="connsiteX2" fmla="*/ 2359375 w 7680637"/>
              <a:gd name="connsiteY2" fmla="*/ 688177 h 4910916"/>
              <a:gd name="connsiteX3" fmla="*/ 2789536 w 7680637"/>
              <a:gd name="connsiteY3" fmla="*/ 948486 h 4910916"/>
              <a:gd name="connsiteX4" fmla="*/ 3102571 w 7680637"/>
              <a:gd name="connsiteY4" fmla="*/ 1217819 h 4910916"/>
              <a:gd name="connsiteX5" fmla="*/ 3332895 w 7680637"/>
              <a:gd name="connsiteY5" fmla="*/ 1453908 h 4910916"/>
              <a:gd name="connsiteX6" fmla="*/ 3547486 w 7680637"/>
              <a:gd name="connsiteY6" fmla="*/ 1699728 h 4910916"/>
              <a:gd name="connsiteX7" fmla="*/ 3559541 w 7680637"/>
              <a:gd name="connsiteY7" fmla="*/ 1711279 h 4910916"/>
              <a:gd name="connsiteX8" fmla="*/ 3594844 w 7680637"/>
              <a:gd name="connsiteY8" fmla="*/ 1754304 h 4910916"/>
              <a:gd name="connsiteX9" fmla="*/ 3608488 w 7680637"/>
              <a:gd name="connsiteY9" fmla="*/ 1774075 h 4910916"/>
              <a:gd name="connsiteX10" fmla="*/ 3859378 w 7680637"/>
              <a:gd name="connsiteY10" fmla="*/ 2104986 h 4910916"/>
              <a:gd name="connsiteX11" fmla="*/ 4127150 w 7680637"/>
              <a:gd name="connsiteY11" fmla="*/ 2531885 h 4910916"/>
              <a:gd name="connsiteX12" fmla="*/ 4318633 w 7680637"/>
              <a:gd name="connsiteY12" fmla="*/ 2969503 h 4910916"/>
              <a:gd name="connsiteX13" fmla="*/ 4397027 w 7680637"/>
              <a:gd name="connsiteY13" fmla="*/ 3404098 h 4910916"/>
              <a:gd name="connsiteX14" fmla="*/ 4225697 w 7680637"/>
              <a:gd name="connsiteY14" fmla="*/ 3994367 h 4910916"/>
              <a:gd name="connsiteX15" fmla="*/ 4062935 w 7680637"/>
              <a:gd name="connsiteY15" fmla="*/ 4183760 h 4910916"/>
              <a:gd name="connsiteX16" fmla="*/ 4026361 w 7680637"/>
              <a:gd name="connsiteY16" fmla="*/ 4222769 h 4910916"/>
              <a:gd name="connsiteX17" fmla="*/ 3960411 w 7680637"/>
              <a:gd name="connsiteY17" fmla="*/ 4276882 h 4910916"/>
              <a:gd name="connsiteX18" fmla="*/ 3930096 w 7680637"/>
              <a:gd name="connsiteY18" fmla="*/ 4294610 h 4910916"/>
              <a:gd name="connsiteX19" fmla="*/ 3581683 w 7680637"/>
              <a:gd name="connsiteY19" fmla="*/ 4498437 h 4910916"/>
              <a:gd name="connsiteX20" fmla="*/ 3065181 w 7680637"/>
              <a:gd name="connsiteY20" fmla="*/ 4687197 h 4910916"/>
              <a:gd name="connsiteX21" fmla="*/ 2281419 w 7680637"/>
              <a:gd name="connsiteY21" fmla="*/ 4850951 h 4910916"/>
              <a:gd name="connsiteX22" fmla="*/ 1509106 w 7680637"/>
              <a:gd name="connsiteY22" fmla="*/ 4910820 h 4910916"/>
              <a:gd name="connsiteX23" fmla="*/ 987175 w 7680637"/>
              <a:gd name="connsiteY23" fmla="*/ 4861062 h 4910916"/>
              <a:gd name="connsiteX24" fmla="*/ 589146 w 7680637"/>
              <a:gd name="connsiteY24" fmla="*/ 4727900 h 4910916"/>
              <a:gd name="connsiteX25" fmla="*/ 309879 w 7680637"/>
              <a:gd name="connsiteY25" fmla="*/ 4528000 h 4910916"/>
              <a:gd name="connsiteX26" fmla="*/ 268865 w 7680637"/>
              <a:gd name="connsiteY26" fmla="*/ 4488072 h 4910916"/>
              <a:gd name="connsiteX27" fmla="*/ 226554 w 7680637"/>
              <a:gd name="connsiteY27" fmla="*/ 4436505 h 4910916"/>
              <a:gd name="connsiteX28" fmla="*/ 218482 w 7680637"/>
              <a:gd name="connsiteY28" fmla="*/ 4421951 h 4910916"/>
              <a:gd name="connsiteX29" fmla="*/ 164739 w 7680637"/>
              <a:gd name="connsiteY29" fmla="*/ 4339798 h 4910916"/>
              <a:gd name="connsiteX30" fmla="*/ 30218 w 7680637"/>
              <a:gd name="connsiteY30" fmla="*/ 3978516 h 4910916"/>
              <a:gd name="connsiteX31" fmla="*/ 6563 w 7680637"/>
              <a:gd name="connsiteY31" fmla="*/ 3481803 h 4910916"/>
              <a:gd name="connsiteX32" fmla="*/ 94549 w 7680637"/>
              <a:gd name="connsiteY32" fmla="*/ 2948010 h 4910916"/>
              <a:gd name="connsiteX33" fmla="*/ 517592 w 7680637"/>
              <a:gd name="connsiteY33" fmla="*/ 1774309 h 4910916"/>
              <a:gd name="connsiteX34" fmla="*/ 854449 w 7680637"/>
              <a:gd name="connsiteY34" fmla="*/ 1197238 h 4910916"/>
              <a:gd name="connsiteX35" fmla="*/ 1142073 w 7680637"/>
              <a:gd name="connsiteY35" fmla="*/ 876277 h 4910916"/>
              <a:gd name="connsiteX36" fmla="*/ 1156923 w 7680637"/>
              <a:gd name="connsiteY36" fmla="*/ 860124 h 4910916"/>
              <a:gd name="connsiteX37" fmla="*/ 1219944 w 7680637"/>
              <a:gd name="connsiteY37" fmla="*/ 808414 h 4910916"/>
              <a:gd name="connsiteX38" fmla="*/ 1243132 w 7680637"/>
              <a:gd name="connsiteY38" fmla="*/ 793623 h 4910916"/>
              <a:gd name="connsiteX39" fmla="*/ 1408343 w 7680637"/>
              <a:gd name="connsiteY39" fmla="*/ 687974 h 4910916"/>
              <a:gd name="connsiteX40" fmla="*/ 1815121 w 7680637"/>
              <a:gd name="connsiteY40" fmla="*/ 575706 h 4910916"/>
              <a:gd name="connsiteX41" fmla="*/ 5284387 w 7680637"/>
              <a:gd name="connsiteY41" fmla="*/ 2396248 h 4910916"/>
              <a:gd name="connsiteX42" fmla="*/ 7680637 w 7680637"/>
              <a:gd name="connsiteY42" fmla="*/ 0 h 4910916"/>
              <a:gd name="connsiteX43" fmla="*/ 7680637 w 7680637"/>
              <a:gd name="connsiteY43" fmla="*/ 2396248 h 4910916"/>
              <a:gd name="connsiteX44" fmla="*/ 5284387 w 7680637"/>
              <a:gd name="connsiteY44" fmla="*/ 2396248 h 4910916"/>
              <a:gd name="connsiteX0" fmla="*/ 1815121 w 7680637"/>
              <a:gd name="connsiteY0" fmla="*/ 1241 h 4336451"/>
              <a:gd name="connsiteX1" fmla="*/ 1958741 w 7680637"/>
              <a:gd name="connsiteY1" fmla="*/ 4395 h 4336451"/>
              <a:gd name="connsiteX2" fmla="*/ 2359375 w 7680637"/>
              <a:gd name="connsiteY2" fmla="*/ 113712 h 4336451"/>
              <a:gd name="connsiteX3" fmla="*/ 2789536 w 7680637"/>
              <a:gd name="connsiteY3" fmla="*/ 374021 h 4336451"/>
              <a:gd name="connsiteX4" fmla="*/ 3102571 w 7680637"/>
              <a:gd name="connsiteY4" fmla="*/ 643354 h 4336451"/>
              <a:gd name="connsiteX5" fmla="*/ 3332895 w 7680637"/>
              <a:gd name="connsiteY5" fmla="*/ 879443 h 4336451"/>
              <a:gd name="connsiteX6" fmla="*/ 3547486 w 7680637"/>
              <a:gd name="connsiteY6" fmla="*/ 1125263 h 4336451"/>
              <a:gd name="connsiteX7" fmla="*/ 3559541 w 7680637"/>
              <a:gd name="connsiteY7" fmla="*/ 1136814 h 4336451"/>
              <a:gd name="connsiteX8" fmla="*/ 3594844 w 7680637"/>
              <a:gd name="connsiteY8" fmla="*/ 1179839 h 4336451"/>
              <a:gd name="connsiteX9" fmla="*/ 3608488 w 7680637"/>
              <a:gd name="connsiteY9" fmla="*/ 1199610 h 4336451"/>
              <a:gd name="connsiteX10" fmla="*/ 3859378 w 7680637"/>
              <a:gd name="connsiteY10" fmla="*/ 1530521 h 4336451"/>
              <a:gd name="connsiteX11" fmla="*/ 4127150 w 7680637"/>
              <a:gd name="connsiteY11" fmla="*/ 1957420 h 4336451"/>
              <a:gd name="connsiteX12" fmla="*/ 4318633 w 7680637"/>
              <a:gd name="connsiteY12" fmla="*/ 2395038 h 4336451"/>
              <a:gd name="connsiteX13" fmla="*/ 4397027 w 7680637"/>
              <a:gd name="connsiteY13" fmla="*/ 2829633 h 4336451"/>
              <a:gd name="connsiteX14" fmla="*/ 4225697 w 7680637"/>
              <a:gd name="connsiteY14" fmla="*/ 3419902 h 4336451"/>
              <a:gd name="connsiteX15" fmla="*/ 4062935 w 7680637"/>
              <a:gd name="connsiteY15" fmla="*/ 3609295 h 4336451"/>
              <a:gd name="connsiteX16" fmla="*/ 4026361 w 7680637"/>
              <a:gd name="connsiteY16" fmla="*/ 3648304 h 4336451"/>
              <a:gd name="connsiteX17" fmla="*/ 3960411 w 7680637"/>
              <a:gd name="connsiteY17" fmla="*/ 3702417 h 4336451"/>
              <a:gd name="connsiteX18" fmla="*/ 3930096 w 7680637"/>
              <a:gd name="connsiteY18" fmla="*/ 3720145 h 4336451"/>
              <a:gd name="connsiteX19" fmla="*/ 3581683 w 7680637"/>
              <a:gd name="connsiteY19" fmla="*/ 3923972 h 4336451"/>
              <a:gd name="connsiteX20" fmla="*/ 3065181 w 7680637"/>
              <a:gd name="connsiteY20" fmla="*/ 4112732 h 4336451"/>
              <a:gd name="connsiteX21" fmla="*/ 2281419 w 7680637"/>
              <a:gd name="connsiteY21" fmla="*/ 4276486 h 4336451"/>
              <a:gd name="connsiteX22" fmla="*/ 1509106 w 7680637"/>
              <a:gd name="connsiteY22" fmla="*/ 4336355 h 4336451"/>
              <a:gd name="connsiteX23" fmla="*/ 987175 w 7680637"/>
              <a:gd name="connsiteY23" fmla="*/ 4286597 h 4336451"/>
              <a:gd name="connsiteX24" fmla="*/ 589146 w 7680637"/>
              <a:gd name="connsiteY24" fmla="*/ 4153435 h 4336451"/>
              <a:gd name="connsiteX25" fmla="*/ 309879 w 7680637"/>
              <a:gd name="connsiteY25" fmla="*/ 3953535 h 4336451"/>
              <a:gd name="connsiteX26" fmla="*/ 268865 w 7680637"/>
              <a:gd name="connsiteY26" fmla="*/ 3913607 h 4336451"/>
              <a:gd name="connsiteX27" fmla="*/ 226554 w 7680637"/>
              <a:gd name="connsiteY27" fmla="*/ 3862040 h 4336451"/>
              <a:gd name="connsiteX28" fmla="*/ 218482 w 7680637"/>
              <a:gd name="connsiteY28" fmla="*/ 3847486 h 4336451"/>
              <a:gd name="connsiteX29" fmla="*/ 164739 w 7680637"/>
              <a:gd name="connsiteY29" fmla="*/ 3765333 h 4336451"/>
              <a:gd name="connsiteX30" fmla="*/ 30218 w 7680637"/>
              <a:gd name="connsiteY30" fmla="*/ 3404051 h 4336451"/>
              <a:gd name="connsiteX31" fmla="*/ 6563 w 7680637"/>
              <a:gd name="connsiteY31" fmla="*/ 2907338 h 4336451"/>
              <a:gd name="connsiteX32" fmla="*/ 94549 w 7680637"/>
              <a:gd name="connsiteY32" fmla="*/ 2373545 h 4336451"/>
              <a:gd name="connsiteX33" fmla="*/ 517592 w 7680637"/>
              <a:gd name="connsiteY33" fmla="*/ 1199844 h 4336451"/>
              <a:gd name="connsiteX34" fmla="*/ 854449 w 7680637"/>
              <a:gd name="connsiteY34" fmla="*/ 622773 h 4336451"/>
              <a:gd name="connsiteX35" fmla="*/ 1142073 w 7680637"/>
              <a:gd name="connsiteY35" fmla="*/ 301812 h 4336451"/>
              <a:gd name="connsiteX36" fmla="*/ 1156923 w 7680637"/>
              <a:gd name="connsiteY36" fmla="*/ 285659 h 4336451"/>
              <a:gd name="connsiteX37" fmla="*/ 1219944 w 7680637"/>
              <a:gd name="connsiteY37" fmla="*/ 233949 h 4336451"/>
              <a:gd name="connsiteX38" fmla="*/ 1243132 w 7680637"/>
              <a:gd name="connsiteY38" fmla="*/ 219158 h 4336451"/>
              <a:gd name="connsiteX39" fmla="*/ 1408343 w 7680637"/>
              <a:gd name="connsiteY39" fmla="*/ 113509 h 4336451"/>
              <a:gd name="connsiteX40" fmla="*/ 1815121 w 7680637"/>
              <a:gd name="connsiteY40" fmla="*/ 1241 h 4336451"/>
              <a:gd name="connsiteX41" fmla="*/ 5284387 w 7680637"/>
              <a:gd name="connsiteY41" fmla="*/ 1821783 h 4336451"/>
              <a:gd name="connsiteX42" fmla="*/ 7680637 w 7680637"/>
              <a:gd name="connsiteY42" fmla="*/ 1821783 h 4336451"/>
              <a:gd name="connsiteX43" fmla="*/ 5284387 w 7680637"/>
              <a:gd name="connsiteY43" fmla="*/ 1821783 h 4336451"/>
              <a:gd name="connsiteX0" fmla="*/ 1815121 w 4397254"/>
              <a:gd name="connsiteY0" fmla="*/ 1241 h 4336451"/>
              <a:gd name="connsiteX1" fmla="*/ 1958741 w 4397254"/>
              <a:gd name="connsiteY1" fmla="*/ 4395 h 4336451"/>
              <a:gd name="connsiteX2" fmla="*/ 2359375 w 4397254"/>
              <a:gd name="connsiteY2" fmla="*/ 113712 h 4336451"/>
              <a:gd name="connsiteX3" fmla="*/ 2789536 w 4397254"/>
              <a:gd name="connsiteY3" fmla="*/ 374021 h 4336451"/>
              <a:gd name="connsiteX4" fmla="*/ 3102571 w 4397254"/>
              <a:gd name="connsiteY4" fmla="*/ 643354 h 4336451"/>
              <a:gd name="connsiteX5" fmla="*/ 3332895 w 4397254"/>
              <a:gd name="connsiteY5" fmla="*/ 879443 h 4336451"/>
              <a:gd name="connsiteX6" fmla="*/ 3547486 w 4397254"/>
              <a:gd name="connsiteY6" fmla="*/ 1125263 h 4336451"/>
              <a:gd name="connsiteX7" fmla="*/ 3559541 w 4397254"/>
              <a:gd name="connsiteY7" fmla="*/ 1136814 h 4336451"/>
              <a:gd name="connsiteX8" fmla="*/ 3594844 w 4397254"/>
              <a:gd name="connsiteY8" fmla="*/ 1179839 h 4336451"/>
              <a:gd name="connsiteX9" fmla="*/ 3608488 w 4397254"/>
              <a:gd name="connsiteY9" fmla="*/ 1199610 h 4336451"/>
              <a:gd name="connsiteX10" fmla="*/ 3859378 w 4397254"/>
              <a:gd name="connsiteY10" fmla="*/ 1530521 h 4336451"/>
              <a:gd name="connsiteX11" fmla="*/ 4127150 w 4397254"/>
              <a:gd name="connsiteY11" fmla="*/ 1957420 h 4336451"/>
              <a:gd name="connsiteX12" fmla="*/ 4318633 w 4397254"/>
              <a:gd name="connsiteY12" fmla="*/ 2395038 h 4336451"/>
              <a:gd name="connsiteX13" fmla="*/ 4397027 w 4397254"/>
              <a:gd name="connsiteY13" fmla="*/ 2829633 h 4336451"/>
              <a:gd name="connsiteX14" fmla="*/ 4225697 w 4397254"/>
              <a:gd name="connsiteY14" fmla="*/ 3419902 h 4336451"/>
              <a:gd name="connsiteX15" fmla="*/ 4062935 w 4397254"/>
              <a:gd name="connsiteY15" fmla="*/ 3609295 h 4336451"/>
              <a:gd name="connsiteX16" fmla="*/ 4026361 w 4397254"/>
              <a:gd name="connsiteY16" fmla="*/ 3648304 h 4336451"/>
              <a:gd name="connsiteX17" fmla="*/ 3960411 w 4397254"/>
              <a:gd name="connsiteY17" fmla="*/ 3702417 h 4336451"/>
              <a:gd name="connsiteX18" fmla="*/ 3930096 w 4397254"/>
              <a:gd name="connsiteY18" fmla="*/ 3720145 h 4336451"/>
              <a:gd name="connsiteX19" fmla="*/ 3581683 w 4397254"/>
              <a:gd name="connsiteY19" fmla="*/ 3923972 h 4336451"/>
              <a:gd name="connsiteX20" fmla="*/ 3065181 w 4397254"/>
              <a:gd name="connsiteY20" fmla="*/ 4112732 h 4336451"/>
              <a:gd name="connsiteX21" fmla="*/ 2281419 w 4397254"/>
              <a:gd name="connsiteY21" fmla="*/ 4276486 h 4336451"/>
              <a:gd name="connsiteX22" fmla="*/ 1509106 w 4397254"/>
              <a:gd name="connsiteY22" fmla="*/ 4336355 h 4336451"/>
              <a:gd name="connsiteX23" fmla="*/ 987175 w 4397254"/>
              <a:gd name="connsiteY23" fmla="*/ 4286597 h 4336451"/>
              <a:gd name="connsiteX24" fmla="*/ 589146 w 4397254"/>
              <a:gd name="connsiteY24" fmla="*/ 4153435 h 4336451"/>
              <a:gd name="connsiteX25" fmla="*/ 309879 w 4397254"/>
              <a:gd name="connsiteY25" fmla="*/ 3953535 h 4336451"/>
              <a:gd name="connsiteX26" fmla="*/ 268865 w 4397254"/>
              <a:gd name="connsiteY26" fmla="*/ 3913607 h 4336451"/>
              <a:gd name="connsiteX27" fmla="*/ 226554 w 4397254"/>
              <a:gd name="connsiteY27" fmla="*/ 3862040 h 4336451"/>
              <a:gd name="connsiteX28" fmla="*/ 218482 w 4397254"/>
              <a:gd name="connsiteY28" fmla="*/ 3847486 h 4336451"/>
              <a:gd name="connsiteX29" fmla="*/ 164739 w 4397254"/>
              <a:gd name="connsiteY29" fmla="*/ 3765333 h 4336451"/>
              <a:gd name="connsiteX30" fmla="*/ 30218 w 4397254"/>
              <a:gd name="connsiteY30" fmla="*/ 3404051 h 4336451"/>
              <a:gd name="connsiteX31" fmla="*/ 6563 w 4397254"/>
              <a:gd name="connsiteY31" fmla="*/ 2907338 h 4336451"/>
              <a:gd name="connsiteX32" fmla="*/ 94549 w 4397254"/>
              <a:gd name="connsiteY32" fmla="*/ 2373545 h 4336451"/>
              <a:gd name="connsiteX33" fmla="*/ 517592 w 4397254"/>
              <a:gd name="connsiteY33" fmla="*/ 1199844 h 4336451"/>
              <a:gd name="connsiteX34" fmla="*/ 854449 w 4397254"/>
              <a:gd name="connsiteY34" fmla="*/ 622773 h 4336451"/>
              <a:gd name="connsiteX35" fmla="*/ 1142073 w 4397254"/>
              <a:gd name="connsiteY35" fmla="*/ 301812 h 4336451"/>
              <a:gd name="connsiteX36" fmla="*/ 1156923 w 4397254"/>
              <a:gd name="connsiteY36" fmla="*/ 285659 h 4336451"/>
              <a:gd name="connsiteX37" fmla="*/ 1219944 w 4397254"/>
              <a:gd name="connsiteY37" fmla="*/ 233949 h 4336451"/>
              <a:gd name="connsiteX38" fmla="*/ 1243132 w 4397254"/>
              <a:gd name="connsiteY38" fmla="*/ 219158 h 4336451"/>
              <a:gd name="connsiteX39" fmla="*/ 1408343 w 4397254"/>
              <a:gd name="connsiteY39" fmla="*/ 113509 h 4336451"/>
              <a:gd name="connsiteX40" fmla="*/ 1815121 w 4397254"/>
              <a:gd name="connsiteY40" fmla="*/ 1241 h 4336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97254" h="4336451">
                <a:moveTo>
                  <a:pt x="1815121" y="1241"/>
                </a:moveTo>
                <a:cubicBezTo>
                  <a:pt x="1862318" y="-1137"/>
                  <a:pt x="1910189" y="-102"/>
                  <a:pt x="1958741" y="4395"/>
                </a:cubicBezTo>
                <a:cubicBezTo>
                  <a:pt x="2098628" y="17457"/>
                  <a:pt x="2231379" y="57015"/>
                  <a:pt x="2359375" y="113712"/>
                </a:cubicBezTo>
                <a:cubicBezTo>
                  <a:pt x="2513869" y="182282"/>
                  <a:pt x="2655218" y="272222"/>
                  <a:pt x="2789536" y="374021"/>
                </a:cubicBezTo>
                <a:cubicBezTo>
                  <a:pt x="2899333" y="457559"/>
                  <a:pt x="3002950" y="548021"/>
                  <a:pt x="3102571" y="643354"/>
                </a:cubicBezTo>
                <a:cubicBezTo>
                  <a:pt x="3182202" y="719351"/>
                  <a:pt x="3259630" y="797689"/>
                  <a:pt x="3332895" y="879443"/>
                </a:cubicBezTo>
                <a:cubicBezTo>
                  <a:pt x="3405797" y="960434"/>
                  <a:pt x="3476103" y="1043291"/>
                  <a:pt x="3547486" y="1125263"/>
                </a:cubicBezTo>
                <a:cubicBezTo>
                  <a:pt x="3551145" y="1129408"/>
                  <a:pt x="3555574" y="1132922"/>
                  <a:pt x="3559541" y="1136814"/>
                </a:cubicBezTo>
                <a:lnTo>
                  <a:pt x="3594844" y="1179839"/>
                </a:lnTo>
                <a:cubicBezTo>
                  <a:pt x="3599444" y="1186387"/>
                  <a:pt x="3603581" y="1193315"/>
                  <a:pt x="3608488" y="1199610"/>
                </a:cubicBezTo>
                <a:cubicBezTo>
                  <a:pt x="3695148" y="1307428"/>
                  <a:pt x="3779473" y="1417425"/>
                  <a:pt x="3859378" y="1530521"/>
                </a:cubicBezTo>
                <a:cubicBezTo>
                  <a:pt x="3956253" y="1668069"/>
                  <a:pt x="4046908" y="1809665"/>
                  <a:pt x="4127150" y="1957420"/>
                </a:cubicBezTo>
                <a:cubicBezTo>
                  <a:pt x="4203278" y="2097963"/>
                  <a:pt x="4269448" y="2242711"/>
                  <a:pt x="4318633" y="2395038"/>
                </a:cubicBezTo>
                <a:cubicBezTo>
                  <a:pt x="4364176" y="2536327"/>
                  <a:pt x="4394000" y="2680458"/>
                  <a:pt x="4397027" y="2829633"/>
                </a:cubicBezTo>
                <a:cubicBezTo>
                  <a:pt x="4401223" y="3044022"/>
                  <a:pt x="4347375" y="3241718"/>
                  <a:pt x="4225697" y="3419902"/>
                </a:cubicBezTo>
                <a:cubicBezTo>
                  <a:pt x="4178523" y="3489045"/>
                  <a:pt x="4123864" y="3551893"/>
                  <a:pt x="4062935" y="3609295"/>
                </a:cubicBezTo>
                <a:cubicBezTo>
                  <a:pt x="4050000" y="3621498"/>
                  <a:pt x="4038518" y="3635153"/>
                  <a:pt x="4026361" y="3648304"/>
                </a:cubicBezTo>
                <a:lnTo>
                  <a:pt x="3960411" y="3702417"/>
                </a:lnTo>
                <a:cubicBezTo>
                  <a:pt x="3950306" y="3708327"/>
                  <a:pt x="3939576" y="3713159"/>
                  <a:pt x="3930096" y="3720145"/>
                </a:cubicBezTo>
                <a:cubicBezTo>
                  <a:pt x="3821235" y="3800204"/>
                  <a:pt x="3704076" y="3866689"/>
                  <a:pt x="3581683" y="3923972"/>
                </a:cubicBezTo>
                <a:cubicBezTo>
                  <a:pt x="3415114" y="4001885"/>
                  <a:pt x="3241981" y="4062685"/>
                  <a:pt x="3065181" y="4112732"/>
                </a:cubicBezTo>
                <a:cubicBezTo>
                  <a:pt x="2807878" y="4185956"/>
                  <a:pt x="2545972" y="4237546"/>
                  <a:pt x="2281419" y="4276486"/>
                </a:cubicBezTo>
                <a:cubicBezTo>
                  <a:pt x="2025295" y="4314067"/>
                  <a:pt x="1768171" y="4338178"/>
                  <a:pt x="1509106" y="4336355"/>
                </a:cubicBezTo>
                <a:cubicBezTo>
                  <a:pt x="1333688" y="4334979"/>
                  <a:pt x="1159288" y="4321650"/>
                  <a:pt x="987175" y="4286597"/>
                </a:cubicBezTo>
                <a:cubicBezTo>
                  <a:pt x="848988" y="4258642"/>
                  <a:pt x="715269" y="4216963"/>
                  <a:pt x="589146" y="4153435"/>
                </a:cubicBezTo>
                <a:cubicBezTo>
                  <a:pt x="485705" y="4101209"/>
                  <a:pt x="391685" y="4035954"/>
                  <a:pt x="309879" y="3953535"/>
                </a:cubicBezTo>
                <a:cubicBezTo>
                  <a:pt x="296422" y="3939962"/>
                  <a:pt x="282631" y="3926927"/>
                  <a:pt x="268865" y="3913607"/>
                </a:cubicBezTo>
                <a:lnTo>
                  <a:pt x="226554" y="3862040"/>
                </a:lnTo>
                <a:cubicBezTo>
                  <a:pt x="223819" y="3857134"/>
                  <a:pt x="221677" y="3852011"/>
                  <a:pt x="218482" y="3847486"/>
                </a:cubicBezTo>
                <a:cubicBezTo>
                  <a:pt x="200618" y="3820062"/>
                  <a:pt x="181393" y="3793486"/>
                  <a:pt x="164739" y="3765333"/>
                </a:cubicBezTo>
                <a:cubicBezTo>
                  <a:pt x="97787" y="3653256"/>
                  <a:pt x="55417" y="3531860"/>
                  <a:pt x="30218" y="3404051"/>
                </a:cubicBezTo>
                <a:cubicBezTo>
                  <a:pt x="-2189" y="3239807"/>
                  <a:pt x="-5794" y="3073902"/>
                  <a:pt x="6563" y="2907338"/>
                </a:cubicBezTo>
                <a:cubicBezTo>
                  <a:pt x="19827" y="2726795"/>
                  <a:pt x="51054" y="2548982"/>
                  <a:pt x="94549" y="2373545"/>
                </a:cubicBezTo>
                <a:cubicBezTo>
                  <a:pt x="194967" y="1967715"/>
                  <a:pt x="339184" y="1577558"/>
                  <a:pt x="517592" y="1199844"/>
                </a:cubicBezTo>
                <a:cubicBezTo>
                  <a:pt x="613094" y="997614"/>
                  <a:pt x="722388" y="803389"/>
                  <a:pt x="854449" y="622773"/>
                </a:cubicBezTo>
                <a:cubicBezTo>
                  <a:pt x="939492" y="506147"/>
                  <a:pt x="1031609" y="395627"/>
                  <a:pt x="1142073" y="301812"/>
                </a:cubicBezTo>
                <a:cubicBezTo>
                  <a:pt x="1147644" y="296975"/>
                  <a:pt x="1152023" y="291001"/>
                  <a:pt x="1156923" y="285659"/>
                </a:cubicBezTo>
                <a:lnTo>
                  <a:pt x="1219944" y="233949"/>
                </a:lnTo>
                <a:cubicBezTo>
                  <a:pt x="1227812" y="229081"/>
                  <a:pt x="1236043" y="224975"/>
                  <a:pt x="1243132" y="219158"/>
                </a:cubicBezTo>
                <a:cubicBezTo>
                  <a:pt x="1294110" y="177594"/>
                  <a:pt x="1350030" y="143622"/>
                  <a:pt x="1408343" y="113509"/>
                </a:cubicBezTo>
                <a:cubicBezTo>
                  <a:pt x="1538001" y="46229"/>
                  <a:pt x="1673529" y="8376"/>
                  <a:pt x="1815121" y="1241"/>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0345145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4" name="Picture Placeholder 3"/>
          <p:cNvSpPr>
            <a:spLocks noGrp="1"/>
          </p:cNvSpPr>
          <p:nvPr>
            <p:ph type="pic" sz="quarter" idx="16" hasCustomPrompt="1"/>
          </p:nvPr>
        </p:nvSpPr>
        <p:spPr>
          <a:xfrm>
            <a:off x="8946292" y="0"/>
            <a:ext cx="3245708" cy="6857999"/>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5953117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4" name="Picture Placeholder 3"/>
          <p:cNvSpPr>
            <a:spLocks noGrp="1"/>
          </p:cNvSpPr>
          <p:nvPr>
            <p:ph type="pic" sz="quarter" idx="16" hasCustomPrompt="1"/>
          </p:nvPr>
        </p:nvSpPr>
        <p:spPr>
          <a:xfrm>
            <a:off x="4703805" y="0"/>
            <a:ext cx="2784390" cy="6857999"/>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6497859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4" name="Picture Placeholder 3"/>
          <p:cNvSpPr>
            <a:spLocks noGrp="1"/>
          </p:cNvSpPr>
          <p:nvPr>
            <p:ph type="pic" sz="quarter" idx="16" hasCustomPrompt="1"/>
          </p:nvPr>
        </p:nvSpPr>
        <p:spPr>
          <a:xfrm>
            <a:off x="1790700" y="1"/>
            <a:ext cx="4305300" cy="2372496"/>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5" name="Picture Placeholder 4"/>
          <p:cNvSpPr>
            <a:spLocks noGrp="1"/>
          </p:cNvSpPr>
          <p:nvPr>
            <p:ph type="pic" sz="quarter" idx="17" hasCustomPrompt="1"/>
          </p:nvPr>
        </p:nvSpPr>
        <p:spPr>
          <a:xfrm>
            <a:off x="1790700" y="4485504"/>
            <a:ext cx="4305300" cy="2372496"/>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5439061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sp>
        <p:nvSpPr>
          <p:cNvPr id="4" name="Picture Placeholder 3"/>
          <p:cNvSpPr>
            <a:spLocks noGrp="1"/>
          </p:cNvSpPr>
          <p:nvPr>
            <p:ph type="pic" sz="quarter" idx="16" hasCustomPrompt="1"/>
          </p:nvPr>
        </p:nvSpPr>
        <p:spPr>
          <a:xfrm>
            <a:off x="0" y="0"/>
            <a:ext cx="3361038" cy="6857999"/>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7814852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6" hasCustomPrompt="1"/>
          </p:nvPr>
        </p:nvSpPr>
        <p:spPr>
          <a:xfrm>
            <a:off x="0" y="1"/>
            <a:ext cx="12192000" cy="3429000"/>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317975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8_Title Slide">
    <p:spTree>
      <p:nvGrpSpPr>
        <p:cNvPr id="1" name=""/>
        <p:cNvGrpSpPr/>
        <p:nvPr/>
      </p:nvGrpSpPr>
      <p:grpSpPr>
        <a:xfrm>
          <a:off x="0" y="0"/>
          <a:ext cx="0" cy="0"/>
          <a:chOff x="0" y="0"/>
          <a:chExt cx="0" cy="0"/>
        </a:xfrm>
      </p:grpSpPr>
      <p:sp>
        <p:nvSpPr>
          <p:cNvPr id="4" name="Picture Placeholder 3"/>
          <p:cNvSpPr>
            <a:spLocks noGrp="1"/>
          </p:cNvSpPr>
          <p:nvPr>
            <p:ph type="pic" sz="quarter" idx="16" hasCustomPrompt="1"/>
          </p:nvPr>
        </p:nvSpPr>
        <p:spPr>
          <a:xfrm>
            <a:off x="0" y="1"/>
            <a:ext cx="6096000" cy="3429000"/>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3" name="Picture Placeholder 2"/>
          <p:cNvSpPr>
            <a:spLocks noGrp="1"/>
          </p:cNvSpPr>
          <p:nvPr>
            <p:ph type="pic" sz="quarter" idx="17" hasCustomPrompt="1"/>
          </p:nvPr>
        </p:nvSpPr>
        <p:spPr>
          <a:xfrm>
            <a:off x="6096000" y="1"/>
            <a:ext cx="6096000" cy="3429000"/>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255035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9_Title Slide">
    <p:spTree>
      <p:nvGrpSpPr>
        <p:cNvPr id="1" name=""/>
        <p:cNvGrpSpPr/>
        <p:nvPr/>
      </p:nvGrpSpPr>
      <p:grpSpPr>
        <a:xfrm>
          <a:off x="0" y="0"/>
          <a:ext cx="0" cy="0"/>
          <a:chOff x="0" y="0"/>
          <a:chExt cx="0" cy="0"/>
        </a:xfrm>
      </p:grpSpPr>
      <p:sp>
        <p:nvSpPr>
          <p:cNvPr id="4" name="Picture Placeholder 3"/>
          <p:cNvSpPr>
            <a:spLocks noGrp="1"/>
          </p:cNvSpPr>
          <p:nvPr>
            <p:ph type="pic" sz="quarter" idx="16" hasCustomPrompt="1"/>
          </p:nvPr>
        </p:nvSpPr>
        <p:spPr>
          <a:xfrm>
            <a:off x="0" y="1"/>
            <a:ext cx="6096000" cy="3429000"/>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3" name="Picture Placeholder 2"/>
          <p:cNvSpPr>
            <a:spLocks noGrp="1"/>
          </p:cNvSpPr>
          <p:nvPr>
            <p:ph type="pic" sz="quarter" idx="17" hasCustomPrompt="1"/>
          </p:nvPr>
        </p:nvSpPr>
        <p:spPr>
          <a:xfrm>
            <a:off x="0" y="3429001"/>
            <a:ext cx="6096000" cy="3429000"/>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2062669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0_Title Slide">
    <p:spTree>
      <p:nvGrpSpPr>
        <p:cNvPr id="1" name=""/>
        <p:cNvGrpSpPr/>
        <p:nvPr/>
      </p:nvGrpSpPr>
      <p:grpSpPr>
        <a:xfrm>
          <a:off x="0" y="0"/>
          <a:ext cx="0" cy="0"/>
          <a:chOff x="0" y="0"/>
          <a:chExt cx="0" cy="0"/>
        </a:xfrm>
      </p:grpSpPr>
      <p:sp>
        <p:nvSpPr>
          <p:cNvPr id="4" name="Picture Placeholder 3"/>
          <p:cNvSpPr>
            <a:spLocks noGrp="1"/>
          </p:cNvSpPr>
          <p:nvPr>
            <p:ph type="pic" sz="quarter" idx="16" hasCustomPrompt="1"/>
          </p:nvPr>
        </p:nvSpPr>
        <p:spPr>
          <a:xfrm>
            <a:off x="6096000" y="1"/>
            <a:ext cx="6096000" cy="3429000"/>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3" name="Picture Placeholder 2"/>
          <p:cNvSpPr>
            <a:spLocks noGrp="1"/>
          </p:cNvSpPr>
          <p:nvPr>
            <p:ph type="pic" sz="quarter" idx="17" hasCustomPrompt="1"/>
          </p:nvPr>
        </p:nvSpPr>
        <p:spPr>
          <a:xfrm>
            <a:off x="6096000" y="3429001"/>
            <a:ext cx="6096000" cy="3429000"/>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2263511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4" name="Picture Placeholder 3"/>
          <p:cNvSpPr>
            <a:spLocks noGrp="1"/>
          </p:cNvSpPr>
          <p:nvPr>
            <p:ph type="pic" sz="quarter" idx="16" hasCustomPrompt="1"/>
          </p:nvPr>
        </p:nvSpPr>
        <p:spPr>
          <a:xfrm>
            <a:off x="6096000" y="0"/>
            <a:ext cx="6096000" cy="6857999"/>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3794610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5" name="Picture Placeholder 4"/>
          <p:cNvSpPr>
            <a:spLocks noGrp="1"/>
          </p:cNvSpPr>
          <p:nvPr>
            <p:ph type="pic" sz="quarter" idx="17" hasCustomPrompt="1"/>
          </p:nvPr>
        </p:nvSpPr>
        <p:spPr>
          <a:xfrm>
            <a:off x="1546455" y="0"/>
            <a:ext cx="8999137" cy="4753614"/>
          </a:xfrm>
          <a:custGeom>
            <a:avLst/>
            <a:gdLst>
              <a:gd name="connsiteX0" fmla="*/ 160403 w 8999137"/>
              <a:gd name="connsiteY0" fmla="*/ 0 h 4753614"/>
              <a:gd name="connsiteX1" fmla="*/ 8778621 w 8999137"/>
              <a:gd name="connsiteY1" fmla="*/ 0 h 4753614"/>
              <a:gd name="connsiteX2" fmla="*/ 8830686 w 8999137"/>
              <a:gd name="connsiteY2" fmla="*/ 125692 h 4753614"/>
              <a:gd name="connsiteX3" fmla="*/ 8956500 w 8999137"/>
              <a:gd name="connsiteY3" fmla="*/ 566655 h 4753614"/>
              <a:gd name="connsiteX4" fmla="*/ 8817116 w 8999137"/>
              <a:gd name="connsiteY4" fmla="*/ 1831562 h 4753614"/>
              <a:gd name="connsiteX5" fmla="*/ 8552543 w 8999137"/>
              <a:gd name="connsiteY5" fmla="*/ 2275779 h 4753614"/>
              <a:gd name="connsiteX6" fmla="*/ 8491828 w 8999137"/>
              <a:gd name="connsiteY6" fmla="*/ 2368359 h 4753614"/>
              <a:gd name="connsiteX7" fmla="*/ 8376572 w 8999137"/>
              <a:gd name="connsiteY7" fmla="*/ 2502201 h 4753614"/>
              <a:gd name="connsiteX8" fmla="*/ 8321049 w 8999137"/>
              <a:gd name="connsiteY8" fmla="*/ 2549147 h 4753614"/>
              <a:gd name="connsiteX9" fmla="*/ 7682953 w 8999137"/>
              <a:gd name="connsiteY9" fmla="*/ 3088875 h 4753614"/>
              <a:gd name="connsiteX10" fmla="*/ 6696654 w 8999137"/>
              <a:gd name="connsiteY10" fmla="*/ 3657691 h 4753614"/>
              <a:gd name="connsiteX11" fmla="*/ 5156343 w 8999137"/>
              <a:gd name="connsiteY11" fmla="*/ 4270617 h 4753614"/>
              <a:gd name="connsiteX12" fmla="*/ 3602413 w 8999137"/>
              <a:gd name="connsiteY12" fmla="*/ 4667581 h 4753614"/>
              <a:gd name="connsiteX13" fmla="*/ 2520156 w 8999137"/>
              <a:gd name="connsiteY13" fmla="*/ 4751840 h 4753614"/>
              <a:gd name="connsiteX14" fmla="*/ 1660932 w 8999137"/>
              <a:gd name="connsiteY14" fmla="*/ 4621890 h 4753614"/>
              <a:gd name="connsiteX15" fmla="*/ 1020188 w 8999137"/>
              <a:gd name="connsiteY15" fmla="*/ 4313553 h 4753614"/>
              <a:gd name="connsiteX16" fmla="*/ 922325 w 8999137"/>
              <a:gd name="connsiteY16" fmla="*/ 4246711 h 4753614"/>
              <a:gd name="connsiteX17" fmla="*/ 817674 w 8999137"/>
              <a:gd name="connsiteY17" fmla="*/ 4156590 h 4753614"/>
              <a:gd name="connsiteX18" fmla="*/ 796031 w 8999137"/>
              <a:gd name="connsiteY18" fmla="*/ 4129779 h 4753614"/>
              <a:gd name="connsiteX19" fmla="*/ 657178 w 8999137"/>
              <a:gd name="connsiteY19" fmla="*/ 3981342 h 4753614"/>
              <a:gd name="connsiteX20" fmla="*/ 254230 w 8999137"/>
              <a:gd name="connsiteY20" fmla="*/ 3292333 h 4753614"/>
              <a:gd name="connsiteX21" fmla="*/ 29210 w 8999137"/>
              <a:gd name="connsiteY21" fmla="*/ 2287638 h 4753614"/>
              <a:gd name="connsiteX22" fmla="*/ 18702 w 8999137"/>
              <a:gd name="connsiteY22" fmla="*/ 1167583 h 4753614"/>
              <a:gd name="connsiteX23" fmla="*/ 81464 w 8999137"/>
              <a:gd name="connsiteY23" fmla="*/ 522993 h 4753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999137" h="4753614">
                <a:moveTo>
                  <a:pt x="160403" y="0"/>
                </a:moveTo>
                <a:lnTo>
                  <a:pt x="8778621" y="0"/>
                </a:lnTo>
                <a:lnTo>
                  <a:pt x="8830686" y="125692"/>
                </a:lnTo>
                <a:cubicBezTo>
                  <a:pt x="8884022" y="268426"/>
                  <a:pt x="8926868" y="415063"/>
                  <a:pt x="8956500" y="566655"/>
                </a:cubicBezTo>
                <a:cubicBezTo>
                  <a:pt x="9041356" y="1002437"/>
                  <a:pt x="9001882" y="1424828"/>
                  <a:pt x="8817116" y="1831562"/>
                </a:cubicBezTo>
                <a:cubicBezTo>
                  <a:pt x="8745505" y="1989377"/>
                  <a:pt x="8656388" y="2137016"/>
                  <a:pt x="8552543" y="2275779"/>
                </a:cubicBezTo>
                <a:cubicBezTo>
                  <a:pt x="8530503" y="2305272"/>
                  <a:pt x="8511944" y="2337209"/>
                  <a:pt x="8491828" y="2368359"/>
                </a:cubicBezTo>
                <a:lnTo>
                  <a:pt x="8376572" y="2502201"/>
                </a:lnTo>
                <a:cubicBezTo>
                  <a:pt x="8358065" y="2517851"/>
                  <a:pt x="8337899" y="2531525"/>
                  <a:pt x="8321049" y="2549147"/>
                </a:cubicBezTo>
                <a:cubicBezTo>
                  <a:pt x="8127505" y="2751181"/>
                  <a:pt x="7912204" y="2928481"/>
                  <a:pt x="7682953" y="3088875"/>
                </a:cubicBezTo>
                <a:cubicBezTo>
                  <a:pt x="7370941" y="3307068"/>
                  <a:pt x="7039450" y="3492693"/>
                  <a:pt x="6696654" y="3657691"/>
                </a:cubicBezTo>
                <a:cubicBezTo>
                  <a:pt x="6197909" y="3898611"/>
                  <a:pt x="5682077" y="4097043"/>
                  <a:pt x="5156343" y="4270617"/>
                </a:cubicBezTo>
                <a:cubicBezTo>
                  <a:pt x="4647318" y="4438419"/>
                  <a:pt x="4131460" y="4579103"/>
                  <a:pt x="3602413" y="4667581"/>
                </a:cubicBezTo>
                <a:cubicBezTo>
                  <a:pt x="3244135" y="4727203"/>
                  <a:pt x="2883679" y="4762083"/>
                  <a:pt x="2520156" y="4751840"/>
                </a:cubicBezTo>
                <a:cubicBezTo>
                  <a:pt x="2228356" y="4744000"/>
                  <a:pt x="1940786" y="4706579"/>
                  <a:pt x="1660932" y="4621890"/>
                </a:cubicBezTo>
                <a:cubicBezTo>
                  <a:pt x="1431364" y="4552181"/>
                  <a:pt x="1216374" y="4452545"/>
                  <a:pt x="1020188" y="4313553"/>
                </a:cubicBezTo>
                <a:cubicBezTo>
                  <a:pt x="987911" y="4290659"/>
                  <a:pt x="955143" y="4268980"/>
                  <a:pt x="922325" y="4246711"/>
                </a:cubicBezTo>
                <a:lnTo>
                  <a:pt x="817674" y="4156590"/>
                </a:lnTo>
                <a:cubicBezTo>
                  <a:pt x="810350" y="4147558"/>
                  <a:pt x="804158" y="4137871"/>
                  <a:pt x="796031" y="4129779"/>
                </a:cubicBezTo>
                <a:cubicBezTo>
                  <a:pt x="749835" y="4080201"/>
                  <a:pt x="701165" y="4032838"/>
                  <a:pt x="657178" y="3981342"/>
                </a:cubicBezTo>
                <a:cubicBezTo>
                  <a:pt x="480734" y="3776574"/>
                  <a:pt x="351112" y="3544049"/>
                  <a:pt x="254230" y="3292333"/>
                </a:cubicBezTo>
                <a:cubicBezTo>
                  <a:pt x="129680" y="2968869"/>
                  <a:pt x="63284" y="2631766"/>
                  <a:pt x="29210" y="2287638"/>
                </a:cubicBezTo>
                <a:cubicBezTo>
                  <a:pt x="-7988" y="1914676"/>
                  <a:pt x="-7577" y="1540890"/>
                  <a:pt x="18702" y="1167583"/>
                </a:cubicBezTo>
                <a:cubicBezTo>
                  <a:pt x="33799" y="951712"/>
                  <a:pt x="54828" y="736866"/>
                  <a:pt x="81464" y="522993"/>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2826485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6_Title Slide">
    <p:spTree>
      <p:nvGrpSpPr>
        <p:cNvPr id="1" name=""/>
        <p:cNvGrpSpPr/>
        <p:nvPr/>
      </p:nvGrpSpPr>
      <p:grpSpPr>
        <a:xfrm>
          <a:off x="0" y="0"/>
          <a:ext cx="0" cy="0"/>
          <a:chOff x="0" y="0"/>
          <a:chExt cx="0" cy="0"/>
        </a:xfrm>
      </p:grpSpPr>
      <p:sp>
        <p:nvSpPr>
          <p:cNvPr id="3" name="Picture Placeholder 8"/>
          <p:cNvSpPr>
            <a:spLocks noGrp="1"/>
          </p:cNvSpPr>
          <p:nvPr>
            <p:ph type="pic" sz="quarter" idx="16" hasCustomPrompt="1"/>
          </p:nvPr>
        </p:nvSpPr>
        <p:spPr>
          <a:xfrm>
            <a:off x="-1166474" y="-880532"/>
            <a:ext cx="14709214" cy="8717570"/>
          </a:xfrm>
          <a:prstGeom prst="rect">
            <a:avLst/>
          </a:prstGeom>
          <a:pattFill prst="pct10">
            <a:fgClr>
              <a:schemeClr val="tx1"/>
            </a:fgClr>
            <a:bgClr>
              <a:schemeClr val="bg1"/>
            </a:bgClr>
          </a:pattFill>
          <a:effectLst>
            <a:softEdge rad="635000"/>
          </a:effectLst>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2" name="Picture Placeholder 8"/>
          <p:cNvSpPr>
            <a:spLocks noGrp="1"/>
          </p:cNvSpPr>
          <p:nvPr>
            <p:ph type="pic" sz="quarter" idx="15" hasCustomPrompt="1"/>
          </p:nvPr>
        </p:nvSpPr>
        <p:spPr>
          <a:xfrm>
            <a:off x="4419600" y="1614703"/>
            <a:ext cx="3352800" cy="3628594"/>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6295936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0_Title Slide">
    <p:spTree>
      <p:nvGrpSpPr>
        <p:cNvPr id="1" name=""/>
        <p:cNvGrpSpPr/>
        <p:nvPr/>
      </p:nvGrpSpPr>
      <p:grpSpPr>
        <a:xfrm>
          <a:off x="0" y="0"/>
          <a:ext cx="0" cy="0"/>
          <a:chOff x="0" y="0"/>
          <a:chExt cx="0" cy="0"/>
        </a:xfrm>
      </p:grpSpPr>
      <p:sp>
        <p:nvSpPr>
          <p:cNvPr id="4" name="Picture Placeholder 5"/>
          <p:cNvSpPr>
            <a:spLocks noGrp="1"/>
          </p:cNvSpPr>
          <p:nvPr>
            <p:ph type="pic" sz="quarter" idx="13" hasCustomPrompt="1"/>
          </p:nvPr>
        </p:nvSpPr>
        <p:spPr>
          <a:xfrm>
            <a:off x="0" y="0"/>
            <a:ext cx="12192000" cy="6858000"/>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2" name="Picture Placeholder 8"/>
          <p:cNvSpPr>
            <a:spLocks noGrp="1"/>
          </p:cNvSpPr>
          <p:nvPr>
            <p:ph type="pic" sz="quarter" idx="15" hasCustomPrompt="1"/>
          </p:nvPr>
        </p:nvSpPr>
        <p:spPr>
          <a:xfrm>
            <a:off x="4889157" y="2122885"/>
            <a:ext cx="2413686" cy="2612230"/>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9315139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4" name="Picture Placeholder 3"/>
          <p:cNvSpPr>
            <a:spLocks noGrp="1"/>
          </p:cNvSpPr>
          <p:nvPr>
            <p:ph type="pic" sz="quarter" idx="15" hasCustomPrompt="1"/>
          </p:nvPr>
        </p:nvSpPr>
        <p:spPr>
          <a:xfrm>
            <a:off x="4246712" y="762000"/>
            <a:ext cx="3698684" cy="3698680"/>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2474120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7_Title Slide">
    <p:spTree>
      <p:nvGrpSpPr>
        <p:cNvPr id="1" name=""/>
        <p:cNvGrpSpPr/>
        <p:nvPr/>
      </p:nvGrpSpPr>
      <p:grpSpPr>
        <a:xfrm>
          <a:off x="0" y="0"/>
          <a:ext cx="0" cy="0"/>
          <a:chOff x="0" y="0"/>
          <a:chExt cx="0" cy="0"/>
        </a:xfrm>
      </p:grpSpPr>
      <p:sp>
        <p:nvSpPr>
          <p:cNvPr id="11" name="Picture Placeholder 3"/>
          <p:cNvSpPr>
            <a:spLocks noGrp="1"/>
          </p:cNvSpPr>
          <p:nvPr>
            <p:ph type="pic" sz="quarter" idx="23" hasCustomPrompt="1"/>
          </p:nvPr>
        </p:nvSpPr>
        <p:spPr>
          <a:xfrm>
            <a:off x="4150471" y="3677974"/>
            <a:ext cx="1664796" cy="1664795"/>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a:effectLst>
            <a:softEdge rad="63500"/>
          </a:effectLst>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4" name="Picture Placeholder 3"/>
          <p:cNvSpPr>
            <a:spLocks noGrp="1"/>
          </p:cNvSpPr>
          <p:nvPr>
            <p:ph type="pic" sz="quarter" idx="15" hasCustomPrompt="1"/>
          </p:nvPr>
        </p:nvSpPr>
        <p:spPr>
          <a:xfrm>
            <a:off x="4729533" y="2062480"/>
            <a:ext cx="2733042" cy="2733040"/>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3" name="Picture Placeholder 3"/>
          <p:cNvSpPr>
            <a:spLocks noGrp="1"/>
          </p:cNvSpPr>
          <p:nvPr>
            <p:ph type="pic" sz="quarter" idx="16" hasCustomPrompt="1"/>
          </p:nvPr>
        </p:nvSpPr>
        <p:spPr>
          <a:xfrm>
            <a:off x="7819563" y="1546995"/>
            <a:ext cx="1531486" cy="1531485"/>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a:effectLst>
            <a:softEdge rad="63500"/>
          </a:effectLst>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5" name="Picture Placeholder 3"/>
          <p:cNvSpPr>
            <a:spLocks noGrp="1"/>
          </p:cNvSpPr>
          <p:nvPr>
            <p:ph type="pic" sz="quarter" idx="17" hasCustomPrompt="1"/>
          </p:nvPr>
        </p:nvSpPr>
        <p:spPr>
          <a:xfrm>
            <a:off x="7950253" y="2679727"/>
            <a:ext cx="1904947" cy="1904946"/>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a:effectLst>
            <a:softEdge rad="31750"/>
          </a:effectLst>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7" name="Picture Placeholder 3"/>
          <p:cNvSpPr>
            <a:spLocks noGrp="1"/>
          </p:cNvSpPr>
          <p:nvPr>
            <p:ph type="pic" sz="quarter" idx="19" hasCustomPrompt="1"/>
          </p:nvPr>
        </p:nvSpPr>
        <p:spPr>
          <a:xfrm>
            <a:off x="3082385" y="2062480"/>
            <a:ext cx="1120114" cy="1120113"/>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a:effectLst>
            <a:softEdge rad="127000"/>
          </a:effectLst>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6" name="Picture Placeholder 3"/>
          <p:cNvSpPr>
            <a:spLocks noGrp="1"/>
          </p:cNvSpPr>
          <p:nvPr>
            <p:ph type="pic" sz="quarter" idx="18" hasCustomPrompt="1"/>
          </p:nvPr>
        </p:nvSpPr>
        <p:spPr>
          <a:xfrm>
            <a:off x="3082385" y="602811"/>
            <a:ext cx="1904947" cy="1904946"/>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a:effectLst>
            <a:softEdge rad="31750"/>
          </a:effectLst>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8" name="Picture Placeholder 3"/>
          <p:cNvSpPr>
            <a:spLocks noGrp="1"/>
          </p:cNvSpPr>
          <p:nvPr>
            <p:ph type="pic" sz="quarter" idx="20" hasCustomPrompt="1"/>
          </p:nvPr>
        </p:nvSpPr>
        <p:spPr>
          <a:xfrm>
            <a:off x="6126801" y="4953054"/>
            <a:ext cx="1904947" cy="1904946"/>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a:effectLst>
            <a:softEdge rad="31750"/>
          </a:effectLst>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9" name="Picture Placeholder 3"/>
          <p:cNvSpPr>
            <a:spLocks noGrp="1"/>
          </p:cNvSpPr>
          <p:nvPr>
            <p:ph type="pic" sz="quarter" idx="21" hasCustomPrompt="1"/>
          </p:nvPr>
        </p:nvSpPr>
        <p:spPr>
          <a:xfrm>
            <a:off x="2206002" y="3263819"/>
            <a:ext cx="1557048" cy="1557047"/>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a:effectLst>
            <a:softEdge rad="63500"/>
          </a:effectLst>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0" name="Picture Placeholder 3"/>
          <p:cNvSpPr>
            <a:spLocks noGrp="1"/>
          </p:cNvSpPr>
          <p:nvPr>
            <p:ph type="pic" sz="quarter" idx="22" hasCustomPrompt="1"/>
          </p:nvPr>
        </p:nvSpPr>
        <p:spPr>
          <a:xfrm>
            <a:off x="6327753" y="898626"/>
            <a:ext cx="1313316" cy="1313315"/>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a:effectLst>
            <a:softEdge rad="127000"/>
          </a:effectLst>
        </p:spPr>
        <p:txBody>
          <a:bodyPr wrap="square" anchor="ctr">
            <a:noAutofit/>
          </a:bodyPr>
          <a:lstStyle>
            <a:lvl1pPr algn="ctr">
              <a:defRPr sz="1600" b="0" i="0">
                <a:latin typeface="Titillium" charset="0"/>
                <a:ea typeface="Titillium" charset="0"/>
                <a:cs typeface="Titillium" charset="0"/>
              </a:defRPr>
            </a:lvl1pPr>
          </a:lstStyle>
          <a:p>
            <a:r>
              <a:rPr lang="en-US" dirty="0"/>
              <a:t>Insert Image</a:t>
            </a:r>
          </a:p>
        </p:txBody>
      </p:sp>
    </p:spTree>
    <p:extLst>
      <p:ext uri="{BB962C8B-B14F-4D97-AF65-F5344CB8AC3E}">
        <p14:creationId xmlns:p14="http://schemas.microsoft.com/office/powerpoint/2010/main" val="4796151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4" name="Picture Placeholder 3"/>
          <p:cNvSpPr>
            <a:spLocks noGrp="1"/>
          </p:cNvSpPr>
          <p:nvPr>
            <p:ph type="pic" sz="quarter" idx="15" hasCustomPrompt="1"/>
          </p:nvPr>
        </p:nvSpPr>
        <p:spPr>
          <a:xfrm>
            <a:off x="4897929" y="685910"/>
            <a:ext cx="2396250" cy="2396248"/>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3" name="Picture Placeholder 3"/>
          <p:cNvSpPr>
            <a:spLocks noGrp="1"/>
          </p:cNvSpPr>
          <p:nvPr>
            <p:ph type="pic" sz="quarter" idx="16" hasCustomPrompt="1"/>
          </p:nvPr>
        </p:nvSpPr>
        <p:spPr>
          <a:xfrm>
            <a:off x="6495501" y="-932683"/>
            <a:ext cx="2396250" cy="2396248"/>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5" name="Picture Placeholder 3"/>
          <p:cNvSpPr>
            <a:spLocks noGrp="1"/>
          </p:cNvSpPr>
          <p:nvPr>
            <p:ph type="pic" sz="quarter" idx="17" hasCustomPrompt="1"/>
          </p:nvPr>
        </p:nvSpPr>
        <p:spPr>
          <a:xfrm>
            <a:off x="3321378" y="-932683"/>
            <a:ext cx="2396250" cy="2396248"/>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0371278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4" name="Picture Placeholder 3"/>
          <p:cNvSpPr>
            <a:spLocks noGrp="1"/>
          </p:cNvSpPr>
          <p:nvPr>
            <p:ph type="pic" sz="quarter" idx="15" hasCustomPrompt="1"/>
          </p:nvPr>
        </p:nvSpPr>
        <p:spPr>
          <a:xfrm>
            <a:off x="2666997" y="-1397285"/>
            <a:ext cx="3429003" cy="3429000"/>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6" name="Picture Placeholder 3"/>
          <p:cNvSpPr>
            <a:spLocks noGrp="1"/>
          </p:cNvSpPr>
          <p:nvPr>
            <p:ph type="pic" sz="quarter" idx="16" hasCustomPrompt="1"/>
          </p:nvPr>
        </p:nvSpPr>
        <p:spPr>
          <a:xfrm>
            <a:off x="2492336" y="4643919"/>
            <a:ext cx="3429003" cy="3429000"/>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7" name="Picture Placeholder 3"/>
          <p:cNvSpPr>
            <a:spLocks noGrp="1"/>
          </p:cNvSpPr>
          <p:nvPr>
            <p:ph type="pic" sz="quarter" idx="17" hasCustomPrompt="1"/>
          </p:nvPr>
        </p:nvSpPr>
        <p:spPr>
          <a:xfrm>
            <a:off x="1166969" y="4330199"/>
            <a:ext cx="1658423" cy="1658422"/>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8" name="Picture Placeholder 3"/>
          <p:cNvSpPr>
            <a:spLocks noGrp="1"/>
          </p:cNvSpPr>
          <p:nvPr>
            <p:ph type="pic" sz="quarter" idx="18" hasCustomPrompt="1"/>
          </p:nvPr>
        </p:nvSpPr>
        <p:spPr>
          <a:xfrm>
            <a:off x="1228614" y="659614"/>
            <a:ext cx="1658423" cy="1658422"/>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4027242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5" name="Picture Placeholder 3"/>
          <p:cNvSpPr>
            <a:spLocks noGrp="1"/>
          </p:cNvSpPr>
          <p:nvPr>
            <p:ph type="pic" sz="quarter" idx="17" hasCustomPrompt="1"/>
          </p:nvPr>
        </p:nvSpPr>
        <p:spPr>
          <a:xfrm>
            <a:off x="6794983" y="506117"/>
            <a:ext cx="2867550" cy="2867548"/>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6" name="Picture Placeholder 3"/>
          <p:cNvSpPr>
            <a:spLocks noGrp="1"/>
          </p:cNvSpPr>
          <p:nvPr>
            <p:ph type="pic" sz="quarter" idx="18" hasCustomPrompt="1"/>
          </p:nvPr>
        </p:nvSpPr>
        <p:spPr>
          <a:xfrm>
            <a:off x="8707417" y="2446008"/>
            <a:ext cx="2867550" cy="2867548"/>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7" name="Picture Placeholder 3"/>
          <p:cNvSpPr>
            <a:spLocks noGrp="1"/>
          </p:cNvSpPr>
          <p:nvPr>
            <p:ph type="pic" sz="quarter" idx="19" hasCustomPrompt="1"/>
          </p:nvPr>
        </p:nvSpPr>
        <p:spPr>
          <a:xfrm>
            <a:off x="4882548" y="-1433774"/>
            <a:ext cx="2867550" cy="2867548"/>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8" name="Picture Placeholder 3"/>
          <p:cNvSpPr>
            <a:spLocks noGrp="1"/>
          </p:cNvSpPr>
          <p:nvPr>
            <p:ph type="pic" sz="quarter" idx="20" hasCustomPrompt="1"/>
          </p:nvPr>
        </p:nvSpPr>
        <p:spPr>
          <a:xfrm>
            <a:off x="10625427" y="506117"/>
            <a:ext cx="2867550" cy="2867548"/>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9" name="Picture Placeholder 3"/>
          <p:cNvSpPr>
            <a:spLocks noGrp="1"/>
          </p:cNvSpPr>
          <p:nvPr>
            <p:ph type="pic" sz="quarter" idx="21" hasCustomPrompt="1"/>
          </p:nvPr>
        </p:nvSpPr>
        <p:spPr>
          <a:xfrm>
            <a:off x="8707417" y="-1433774"/>
            <a:ext cx="2867550" cy="2867548"/>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8468111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7" name="Picture Placeholder 6"/>
          <p:cNvSpPr>
            <a:spLocks noGrp="1"/>
          </p:cNvSpPr>
          <p:nvPr>
            <p:ph type="pic" sz="quarter" idx="16" hasCustomPrompt="1"/>
          </p:nvPr>
        </p:nvSpPr>
        <p:spPr>
          <a:xfrm>
            <a:off x="1325281" y="-1"/>
            <a:ext cx="5195129" cy="4674887"/>
          </a:xfrm>
          <a:custGeom>
            <a:avLst/>
            <a:gdLst>
              <a:gd name="connsiteX0" fmla="*/ 1257458 w 5195129"/>
              <a:gd name="connsiteY0" fmla="*/ 0 h 4674887"/>
              <a:gd name="connsiteX1" fmla="*/ 4888355 w 5195129"/>
              <a:gd name="connsiteY1" fmla="*/ 0 h 4674887"/>
              <a:gd name="connsiteX2" fmla="*/ 4897797 w 5195129"/>
              <a:gd name="connsiteY2" fmla="*/ 10583 h 4674887"/>
              <a:gd name="connsiteX3" fmla="*/ 4991734 w 5195129"/>
              <a:gd name="connsiteY3" fmla="*/ 153016 h 4674887"/>
              <a:gd name="connsiteX4" fmla="*/ 5155578 w 5195129"/>
              <a:gd name="connsiteY4" fmla="*/ 618243 h 4674887"/>
              <a:gd name="connsiteX5" fmla="*/ 5191863 w 5195129"/>
              <a:gd name="connsiteY5" fmla="*/ 1214314 h 4674887"/>
              <a:gd name="connsiteX6" fmla="*/ 5140212 w 5195129"/>
              <a:gd name="connsiteY6" fmla="*/ 1702059 h 4674887"/>
              <a:gd name="connsiteX7" fmla="*/ 5065164 w 5195129"/>
              <a:gd name="connsiteY7" fmla="*/ 2086547 h 4674887"/>
              <a:gd name="connsiteX8" fmla="*/ 4969982 w 5195129"/>
              <a:gd name="connsiteY8" fmla="*/ 2462239 h 4674887"/>
              <a:gd name="connsiteX9" fmla="*/ 4966842 w 5195129"/>
              <a:gd name="connsiteY9" fmla="*/ 2481819 h 4674887"/>
              <a:gd name="connsiteX10" fmla="*/ 4948658 w 5195129"/>
              <a:gd name="connsiteY10" fmla="*/ 2545371 h 4674887"/>
              <a:gd name="connsiteX11" fmla="*/ 4938561 w 5195129"/>
              <a:gd name="connsiteY11" fmla="*/ 2572055 h 4674887"/>
              <a:gd name="connsiteX12" fmla="*/ 4784773 w 5195129"/>
              <a:gd name="connsiteY12" fmla="*/ 3040688 h 4674887"/>
              <a:gd name="connsiteX13" fmla="*/ 4548619 w 5195129"/>
              <a:gd name="connsiteY13" fmla="*/ 3590655 h 4674887"/>
              <a:gd name="connsiteX14" fmla="*/ 4250458 w 5195129"/>
              <a:gd name="connsiteY14" fmla="*/ 4073335 h 4674887"/>
              <a:gd name="connsiteX15" fmla="*/ 3878856 w 5195129"/>
              <a:gd name="connsiteY15" fmla="*/ 4443497 h 4674887"/>
              <a:gd name="connsiteX16" fmla="*/ 3186482 w 5195129"/>
              <a:gd name="connsiteY16" fmla="*/ 4674862 h 4674887"/>
              <a:gd name="connsiteX17" fmla="*/ 2891514 w 5195129"/>
              <a:gd name="connsiteY17" fmla="*/ 4643798 h 4674887"/>
              <a:gd name="connsiteX18" fmla="*/ 2828700 w 5195129"/>
              <a:gd name="connsiteY18" fmla="*/ 4634421 h 4674887"/>
              <a:gd name="connsiteX19" fmla="*/ 2731286 w 5195129"/>
              <a:gd name="connsiteY19" fmla="*/ 4606548 h 4674887"/>
              <a:gd name="connsiteX20" fmla="*/ 2693489 w 5195129"/>
              <a:gd name="connsiteY20" fmla="*/ 4588909 h 4674887"/>
              <a:gd name="connsiteX21" fmla="*/ 2259009 w 5195129"/>
              <a:gd name="connsiteY21" fmla="*/ 4386231 h 4674887"/>
              <a:gd name="connsiteX22" fmla="*/ 1725702 w 5195129"/>
              <a:gd name="connsiteY22" fmla="*/ 4009169 h 4674887"/>
              <a:gd name="connsiteX23" fmla="*/ 1036282 w 5195129"/>
              <a:gd name="connsiteY23" fmla="*/ 3354127 h 4674887"/>
              <a:gd name="connsiteX24" fmla="*/ 456082 w 5195129"/>
              <a:gd name="connsiteY24" fmla="*/ 2640093 h 4674887"/>
              <a:gd name="connsiteX25" fmla="*/ 152116 w 5195129"/>
              <a:gd name="connsiteY25" fmla="*/ 2096603 h 4674887"/>
              <a:gd name="connsiteX26" fmla="*/ 13326 w 5195129"/>
              <a:gd name="connsiteY26" fmla="*/ 1617813 h 4674887"/>
              <a:gd name="connsiteX27" fmla="*/ 19959 w 5195129"/>
              <a:gd name="connsiteY27" fmla="*/ 1209959 h 4674887"/>
              <a:gd name="connsiteX28" fmla="*/ 31259 w 5195129"/>
              <a:gd name="connsiteY28" fmla="*/ 1142921 h 4674887"/>
              <a:gd name="connsiteX29" fmla="*/ 53053 w 5195129"/>
              <a:gd name="connsiteY29" fmla="*/ 1066752 h 4674887"/>
              <a:gd name="connsiteX30" fmla="*/ 61817 w 5195129"/>
              <a:gd name="connsiteY30" fmla="*/ 1049035 h 4674887"/>
              <a:gd name="connsiteX31" fmla="*/ 105769 w 5195129"/>
              <a:gd name="connsiteY31" fmla="*/ 941036 h 4674887"/>
              <a:gd name="connsiteX32" fmla="*/ 367836 w 5195129"/>
              <a:gd name="connsiteY32" fmla="*/ 565570 h 4674887"/>
              <a:gd name="connsiteX33" fmla="*/ 837097 w 5195129"/>
              <a:gd name="connsiteY33" fmla="*/ 206920 h 4674887"/>
              <a:gd name="connsiteX34" fmla="*/ 1121761 w 5195129"/>
              <a:gd name="connsiteY34" fmla="*/ 57235 h 467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95129" h="4674887">
                <a:moveTo>
                  <a:pt x="1257458" y="0"/>
                </a:moveTo>
                <a:lnTo>
                  <a:pt x="4888355" y="0"/>
                </a:lnTo>
                <a:lnTo>
                  <a:pt x="4897797" y="10583"/>
                </a:lnTo>
                <a:cubicBezTo>
                  <a:pt x="4932002" y="55083"/>
                  <a:pt x="4963329" y="102548"/>
                  <a:pt x="4991734" y="153016"/>
                </a:cubicBezTo>
                <a:cubicBezTo>
                  <a:pt x="5073471" y="298496"/>
                  <a:pt x="5124502" y="454903"/>
                  <a:pt x="5155578" y="618243"/>
                </a:cubicBezTo>
                <a:cubicBezTo>
                  <a:pt x="5192956" y="815490"/>
                  <a:pt x="5200577" y="1014331"/>
                  <a:pt x="5191863" y="1214314"/>
                </a:cubicBezTo>
                <a:cubicBezTo>
                  <a:pt x="5184425" y="1378006"/>
                  <a:pt x="5166047" y="1540340"/>
                  <a:pt x="5140212" y="1702059"/>
                </a:cubicBezTo>
                <a:cubicBezTo>
                  <a:pt x="5119763" y="1831189"/>
                  <a:pt x="5095537" y="1959748"/>
                  <a:pt x="5065164" y="2086547"/>
                </a:cubicBezTo>
                <a:cubicBezTo>
                  <a:pt x="5035290" y="2212477"/>
                  <a:pt x="5001840" y="2337131"/>
                  <a:pt x="4969982" y="2462239"/>
                </a:cubicBezTo>
                <a:cubicBezTo>
                  <a:pt x="4968404" y="2468613"/>
                  <a:pt x="4967964" y="2475314"/>
                  <a:pt x="4966842" y="2481819"/>
                </a:cubicBezTo>
                <a:lnTo>
                  <a:pt x="4948658" y="2545371"/>
                </a:lnTo>
                <a:cubicBezTo>
                  <a:pt x="4945367" y="2554287"/>
                  <a:pt x="4941394" y="2563009"/>
                  <a:pt x="4938561" y="2572055"/>
                </a:cubicBezTo>
                <a:cubicBezTo>
                  <a:pt x="4891773" y="2729547"/>
                  <a:pt x="4841279" y="2886230"/>
                  <a:pt x="4784773" y="3040688"/>
                </a:cubicBezTo>
                <a:cubicBezTo>
                  <a:pt x="4715843" y="3228242"/>
                  <a:pt x="4638756" y="3412454"/>
                  <a:pt x="4548619" y="3590655"/>
                </a:cubicBezTo>
                <a:cubicBezTo>
                  <a:pt x="4462746" y="3759964"/>
                  <a:pt x="4366041" y="3922386"/>
                  <a:pt x="4250458" y="4073335"/>
                </a:cubicBezTo>
                <a:cubicBezTo>
                  <a:pt x="4143196" y="4213270"/>
                  <a:pt x="4022542" y="4339769"/>
                  <a:pt x="3878856" y="4443497"/>
                </a:cubicBezTo>
                <a:cubicBezTo>
                  <a:pt x="3672253" y="4592420"/>
                  <a:pt x="3442748" y="4673364"/>
                  <a:pt x="3186482" y="4674862"/>
                </a:cubicBezTo>
                <a:cubicBezTo>
                  <a:pt x="3087070" y="4675486"/>
                  <a:pt x="2988750" y="4664545"/>
                  <a:pt x="2891514" y="4643798"/>
                </a:cubicBezTo>
                <a:cubicBezTo>
                  <a:pt x="2870856" y="4639405"/>
                  <a:pt x="2849760" y="4637412"/>
                  <a:pt x="2828700" y="4634421"/>
                </a:cubicBezTo>
                <a:lnTo>
                  <a:pt x="2731286" y="4606548"/>
                </a:lnTo>
                <a:cubicBezTo>
                  <a:pt x="2718686" y="4600669"/>
                  <a:pt x="2706718" y="4593450"/>
                  <a:pt x="2693489" y="4588909"/>
                </a:cubicBezTo>
                <a:cubicBezTo>
                  <a:pt x="2541742" y="4536644"/>
                  <a:pt x="2397648" y="4467102"/>
                  <a:pt x="2259009" y="4386231"/>
                </a:cubicBezTo>
                <a:cubicBezTo>
                  <a:pt x="2070375" y="4276141"/>
                  <a:pt x="1894025" y="4148078"/>
                  <a:pt x="1725702" y="4009169"/>
                </a:cubicBezTo>
                <a:cubicBezTo>
                  <a:pt x="1480355" y="3807273"/>
                  <a:pt x="1253033" y="3586266"/>
                  <a:pt x="1036282" y="3354127"/>
                </a:cubicBezTo>
                <a:cubicBezTo>
                  <a:pt x="826552" y="3129305"/>
                  <a:pt x="629305" y="2894407"/>
                  <a:pt x="456082" y="2640093"/>
                </a:cubicBezTo>
                <a:cubicBezTo>
                  <a:pt x="338927" y="2467797"/>
                  <a:pt x="234138" y="2288421"/>
                  <a:pt x="152116" y="2096603"/>
                </a:cubicBezTo>
                <a:cubicBezTo>
                  <a:pt x="86077" y="1942724"/>
                  <a:pt x="36464" y="1783939"/>
                  <a:pt x="13326" y="1617813"/>
                </a:cubicBezTo>
                <a:cubicBezTo>
                  <a:pt x="-5531" y="1481481"/>
                  <a:pt x="-5295" y="1345552"/>
                  <a:pt x="19959" y="1209959"/>
                </a:cubicBezTo>
                <a:cubicBezTo>
                  <a:pt x="24128" y="1187644"/>
                  <a:pt x="27546" y="1165366"/>
                  <a:pt x="31259" y="1142921"/>
                </a:cubicBezTo>
                <a:lnTo>
                  <a:pt x="53053" y="1066752"/>
                </a:lnTo>
                <a:cubicBezTo>
                  <a:pt x="55998" y="1060766"/>
                  <a:pt x="59555" y="1055213"/>
                  <a:pt x="61817" y="1049035"/>
                </a:cubicBezTo>
                <a:cubicBezTo>
                  <a:pt x="76541" y="1013058"/>
                  <a:pt x="89516" y="976325"/>
                  <a:pt x="105769" y="941036"/>
                </a:cubicBezTo>
                <a:cubicBezTo>
                  <a:pt x="170030" y="799921"/>
                  <a:pt x="260001" y="676524"/>
                  <a:pt x="367836" y="565570"/>
                </a:cubicBezTo>
                <a:cubicBezTo>
                  <a:pt x="506395" y="422961"/>
                  <a:pt x="666033" y="307366"/>
                  <a:pt x="837097" y="206920"/>
                </a:cubicBezTo>
                <a:cubicBezTo>
                  <a:pt x="929764" y="152419"/>
                  <a:pt x="1024798" y="102766"/>
                  <a:pt x="1121761" y="57235"/>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2109978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4" name="Picture Placeholder 3"/>
          <p:cNvSpPr>
            <a:spLocks noGrp="1"/>
          </p:cNvSpPr>
          <p:nvPr>
            <p:ph type="pic" sz="quarter" idx="15" hasCustomPrompt="1"/>
          </p:nvPr>
        </p:nvSpPr>
        <p:spPr>
          <a:xfrm>
            <a:off x="5295441" y="1373274"/>
            <a:ext cx="1601118" cy="1732822"/>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6516755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7_Title Slide">
    <p:spTree>
      <p:nvGrpSpPr>
        <p:cNvPr id="1" name=""/>
        <p:cNvGrpSpPr/>
        <p:nvPr/>
      </p:nvGrpSpPr>
      <p:grpSpPr>
        <a:xfrm>
          <a:off x="0" y="0"/>
          <a:ext cx="0" cy="0"/>
          <a:chOff x="0" y="0"/>
          <a:chExt cx="0" cy="0"/>
        </a:xfrm>
      </p:grpSpPr>
      <p:sp>
        <p:nvSpPr>
          <p:cNvPr id="4" name="Picture Placeholder 3"/>
          <p:cNvSpPr>
            <a:spLocks noGrp="1"/>
          </p:cNvSpPr>
          <p:nvPr>
            <p:ph type="pic" sz="quarter" idx="15" hasCustomPrompt="1"/>
          </p:nvPr>
        </p:nvSpPr>
        <p:spPr>
          <a:xfrm>
            <a:off x="4474029" y="1151096"/>
            <a:ext cx="3243942" cy="3510780"/>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5784674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36_Title Slide">
    <p:spTree>
      <p:nvGrpSpPr>
        <p:cNvPr id="1" name=""/>
        <p:cNvGrpSpPr/>
        <p:nvPr/>
      </p:nvGrpSpPr>
      <p:grpSpPr>
        <a:xfrm>
          <a:off x="0" y="0"/>
          <a:ext cx="0" cy="0"/>
          <a:chOff x="0" y="0"/>
          <a:chExt cx="0" cy="0"/>
        </a:xfrm>
      </p:grpSpPr>
      <p:sp>
        <p:nvSpPr>
          <p:cNvPr id="2" name="Rectangle 1"/>
          <p:cNvSpPr/>
          <p:nvPr userDrawn="1"/>
        </p:nvSpPr>
        <p:spPr bwMode="auto">
          <a:xfrm>
            <a:off x="-1" y="0"/>
            <a:ext cx="5511115" cy="6858000"/>
          </a:xfrm>
          <a:prstGeom prst="rect">
            <a:avLst/>
          </a:prstGeom>
          <a:solidFill>
            <a:schemeClr val="tx1"/>
          </a:solidFill>
          <a:ln>
            <a:noFill/>
          </a:ln>
        </p:spPr>
        <p:txBody>
          <a:bodyPr lIns="0" tIns="0" rIns="0" bIns="0" rtlCol="0" anchor="ctr"/>
          <a:lstStyle/>
          <a:p>
            <a:pPr algn="ctr"/>
            <a:endParaRPr lang="en-US"/>
          </a:p>
        </p:txBody>
      </p:sp>
      <p:sp>
        <p:nvSpPr>
          <p:cNvPr id="4" name="Picture Placeholder 3"/>
          <p:cNvSpPr>
            <a:spLocks noGrp="1"/>
          </p:cNvSpPr>
          <p:nvPr>
            <p:ph type="pic" sz="quarter" idx="15" hasCustomPrompt="1"/>
          </p:nvPr>
        </p:nvSpPr>
        <p:spPr>
          <a:xfrm>
            <a:off x="4710555" y="2562589"/>
            <a:ext cx="1601118" cy="1732822"/>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8703762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5" name="Picture Placeholder 4"/>
          <p:cNvSpPr>
            <a:spLocks noGrp="1"/>
          </p:cNvSpPr>
          <p:nvPr>
            <p:ph type="pic" sz="quarter" idx="15" hasCustomPrompt="1"/>
          </p:nvPr>
        </p:nvSpPr>
        <p:spPr>
          <a:xfrm>
            <a:off x="6096001" y="1219148"/>
            <a:ext cx="4305300" cy="4419704"/>
          </a:xfrm>
          <a:custGeom>
            <a:avLst/>
            <a:gdLst>
              <a:gd name="connsiteX0" fmla="*/ 0 w 8116779"/>
              <a:gd name="connsiteY0" fmla="*/ 1301629 h 4419704"/>
              <a:gd name="connsiteX1" fmla="*/ 1864712 w 8116779"/>
              <a:gd name="connsiteY1" fmla="*/ 1301629 h 4419704"/>
              <a:gd name="connsiteX2" fmla="*/ 1864712 w 8116779"/>
              <a:gd name="connsiteY2" fmla="*/ 3118073 h 4419704"/>
              <a:gd name="connsiteX3" fmla="*/ 0 w 8116779"/>
              <a:gd name="connsiteY3" fmla="*/ 3118073 h 4419704"/>
              <a:gd name="connsiteX4" fmla="*/ 6799278 w 8116779"/>
              <a:gd name="connsiteY4" fmla="*/ 0 h 4419704"/>
              <a:gd name="connsiteX5" fmla="*/ 6880799 w 8116779"/>
              <a:gd name="connsiteY5" fmla="*/ 0 h 4419704"/>
              <a:gd name="connsiteX6" fmla="*/ 6908107 w 8116779"/>
              <a:gd name="connsiteY6" fmla="*/ 3274 h 4419704"/>
              <a:gd name="connsiteX7" fmla="*/ 7102842 w 8116779"/>
              <a:gd name="connsiteY7" fmla="*/ 26396 h 4419704"/>
              <a:gd name="connsiteX8" fmla="*/ 7597553 w 8116779"/>
              <a:gd name="connsiteY8" fmla="*/ 291168 h 4419704"/>
              <a:gd name="connsiteX9" fmla="*/ 7837931 w 8116779"/>
              <a:gd name="connsiteY9" fmla="*/ 629807 h 4419704"/>
              <a:gd name="connsiteX10" fmla="*/ 8005359 w 8116779"/>
              <a:gd name="connsiteY10" fmla="*/ 1103903 h 4419704"/>
              <a:gd name="connsiteX11" fmla="*/ 8076516 w 8116779"/>
              <a:gd name="connsiteY11" fmla="*/ 1510680 h 4419704"/>
              <a:gd name="connsiteX12" fmla="*/ 8104819 w 8116779"/>
              <a:gd name="connsiteY12" fmla="*/ 1839293 h 4419704"/>
              <a:gd name="connsiteX13" fmla="*/ 8114786 w 8116779"/>
              <a:gd name="connsiteY13" fmla="*/ 2165449 h 4419704"/>
              <a:gd name="connsiteX14" fmla="*/ 8116779 w 8116779"/>
              <a:gd name="connsiteY14" fmla="*/ 2182025 h 4419704"/>
              <a:gd name="connsiteX15" fmla="*/ 8116779 w 8116779"/>
              <a:gd name="connsiteY15" fmla="*/ 2237680 h 4419704"/>
              <a:gd name="connsiteX16" fmla="*/ 8114786 w 8116779"/>
              <a:gd name="connsiteY16" fmla="*/ 2261619 h 4419704"/>
              <a:gd name="connsiteX17" fmla="*/ 8098840 w 8116779"/>
              <a:gd name="connsiteY17" fmla="*/ 2676581 h 4419704"/>
              <a:gd name="connsiteX18" fmla="*/ 8035059 w 8116779"/>
              <a:gd name="connsiteY18" fmla="*/ 3176458 h 4419704"/>
              <a:gd name="connsiteX19" fmla="*/ 7905501 w 8116779"/>
              <a:gd name="connsiteY19" fmla="*/ 3636229 h 4419704"/>
              <a:gd name="connsiteX20" fmla="*/ 7690435 w 8116779"/>
              <a:gd name="connsiteY20" fmla="*/ 4021930 h 4419704"/>
              <a:gd name="connsiteX21" fmla="*/ 7183567 w 8116779"/>
              <a:gd name="connsiteY21" fmla="*/ 4369574 h 4419704"/>
              <a:gd name="connsiteX22" fmla="*/ 6937605 w 8116779"/>
              <a:gd name="connsiteY22" fmla="*/ 4412746 h 4419704"/>
              <a:gd name="connsiteX23" fmla="*/ 6884587 w 8116779"/>
              <a:gd name="connsiteY23" fmla="*/ 4419704 h 4419704"/>
              <a:gd name="connsiteX24" fmla="*/ 6799278 w 8116779"/>
              <a:gd name="connsiteY24" fmla="*/ 4419704 h 4419704"/>
              <a:gd name="connsiteX25" fmla="*/ 6764597 w 8116779"/>
              <a:gd name="connsiteY25" fmla="*/ 4414180 h 4419704"/>
              <a:gd name="connsiteX26" fmla="*/ 6365957 w 8116779"/>
              <a:gd name="connsiteY26" fmla="*/ 4350749 h 4419704"/>
              <a:gd name="connsiteX27" fmla="*/ 5846930 w 8116779"/>
              <a:gd name="connsiteY27" fmla="*/ 4169049 h 4419704"/>
              <a:gd name="connsiteX28" fmla="*/ 5137152 w 8116779"/>
              <a:gd name="connsiteY28" fmla="*/ 3798490 h 4419704"/>
              <a:gd name="connsiteX29" fmla="*/ 4502121 w 8116779"/>
              <a:gd name="connsiteY29" fmla="*/ 3354883 h 4419704"/>
              <a:gd name="connsiteX30" fmla="*/ 4130192 w 8116779"/>
              <a:gd name="connsiteY30" fmla="*/ 2985347 h 4419704"/>
              <a:gd name="connsiteX31" fmla="*/ 3906953 w 8116779"/>
              <a:gd name="connsiteY31" fmla="*/ 2629927 h 4419704"/>
              <a:gd name="connsiteX32" fmla="*/ 3817859 w 8116779"/>
              <a:gd name="connsiteY32" fmla="*/ 2298246 h 4419704"/>
              <a:gd name="connsiteX33" fmla="*/ 3811479 w 8116779"/>
              <a:gd name="connsiteY33" fmla="*/ 2241363 h 4419704"/>
              <a:gd name="connsiteX34" fmla="*/ 3811479 w 8116779"/>
              <a:gd name="connsiteY34" fmla="*/ 2174659 h 4419704"/>
              <a:gd name="connsiteX35" fmla="*/ 3814470 w 8116779"/>
              <a:gd name="connsiteY35" fmla="*/ 2158288 h 4419704"/>
              <a:gd name="connsiteX36" fmla="*/ 3825034 w 8116779"/>
              <a:gd name="connsiteY36" fmla="*/ 2060687 h 4419704"/>
              <a:gd name="connsiteX37" fmla="*/ 3950207 w 8116779"/>
              <a:gd name="connsiteY37" fmla="*/ 1696061 h 4419704"/>
              <a:gd name="connsiteX38" fmla="*/ 4246992 w 8116779"/>
              <a:gd name="connsiteY38" fmla="*/ 1297060 h 4419704"/>
              <a:gd name="connsiteX39" fmla="*/ 4653605 w 8116779"/>
              <a:gd name="connsiteY39" fmla="*/ 940210 h 4419704"/>
              <a:gd name="connsiteX40" fmla="*/ 5725146 w 8116779"/>
              <a:gd name="connsiteY40" fmla="*/ 301195 h 4419704"/>
              <a:gd name="connsiteX41" fmla="*/ 6351607 w 8116779"/>
              <a:gd name="connsiteY41" fmla="*/ 68750 h 4419704"/>
              <a:gd name="connsiteX42" fmla="*/ 6777552 w 8116779"/>
              <a:gd name="connsiteY42" fmla="*/ 3069 h 4419704"/>
              <a:gd name="connsiteX43" fmla="*/ 6799278 w 8116779"/>
              <a:gd name="connsiteY43" fmla="*/ 0 h 4419704"/>
              <a:gd name="connsiteX0" fmla="*/ 0 w 8116779"/>
              <a:gd name="connsiteY0" fmla="*/ 1301629 h 4419704"/>
              <a:gd name="connsiteX1" fmla="*/ 1864712 w 8116779"/>
              <a:gd name="connsiteY1" fmla="*/ 3118073 h 4419704"/>
              <a:gd name="connsiteX2" fmla="*/ 0 w 8116779"/>
              <a:gd name="connsiteY2" fmla="*/ 3118073 h 4419704"/>
              <a:gd name="connsiteX3" fmla="*/ 0 w 8116779"/>
              <a:gd name="connsiteY3" fmla="*/ 1301629 h 4419704"/>
              <a:gd name="connsiteX4" fmla="*/ 6799278 w 8116779"/>
              <a:gd name="connsiteY4" fmla="*/ 0 h 4419704"/>
              <a:gd name="connsiteX5" fmla="*/ 6880799 w 8116779"/>
              <a:gd name="connsiteY5" fmla="*/ 0 h 4419704"/>
              <a:gd name="connsiteX6" fmla="*/ 6908107 w 8116779"/>
              <a:gd name="connsiteY6" fmla="*/ 3274 h 4419704"/>
              <a:gd name="connsiteX7" fmla="*/ 7102842 w 8116779"/>
              <a:gd name="connsiteY7" fmla="*/ 26396 h 4419704"/>
              <a:gd name="connsiteX8" fmla="*/ 7597553 w 8116779"/>
              <a:gd name="connsiteY8" fmla="*/ 291168 h 4419704"/>
              <a:gd name="connsiteX9" fmla="*/ 7837931 w 8116779"/>
              <a:gd name="connsiteY9" fmla="*/ 629807 h 4419704"/>
              <a:gd name="connsiteX10" fmla="*/ 8005359 w 8116779"/>
              <a:gd name="connsiteY10" fmla="*/ 1103903 h 4419704"/>
              <a:gd name="connsiteX11" fmla="*/ 8076516 w 8116779"/>
              <a:gd name="connsiteY11" fmla="*/ 1510680 h 4419704"/>
              <a:gd name="connsiteX12" fmla="*/ 8104819 w 8116779"/>
              <a:gd name="connsiteY12" fmla="*/ 1839293 h 4419704"/>
              <a:gd name="connsiteX13" fmla="*/ 8114786 w 8116779"/>
              <a:gd name="connsiteY13" fmla="*/ 2165449 h 4419704"/>
              <a:gd name="connsiteX14" fmla="*/ 8116779 w 8116779"/>
              <a:gd name="connsiteY14" fmla="*/ 2182025 h 4419704"/>
              <a:gd name="connsiteX15" fmla="*/ 8116779 w 8116779"/>
              <a:gd name="connsiteY15" fmla="*/ 2237680 h 4419704"/>
              <a:gd name="connsiteX16" fmla="*/ 8114786 w 8116779"/>
              <a:gd name="connsiteY16" fmla="*/ 2261619 h 4419704"/>
              <a:gd name="connsiteX17" fmla="*/ 8098840 w 8116779"/>
              <a:gd name="connsiteY17" fmla="*/ 2676581 h 4419704"/>
              <a:gd name="connsiteX18" fmla="*/ 8035059 w 8116779"/>
              <a:gd name="connsiteY18" fmla="*/ 3176458 h 4419704"/>
              <a:gd name="connsiteX19" fmla="*/ 7905501 w 8116779"/>
              <a:gd name="connsiteY19" fmla="*/ 3636229 h 4419704"/>
              <a:gd name="connsiteX20" fmla="*/ 7690435 w 8116779"/>
              <a:gd name="connsiteY20" fmla="*/ 4021930 h 4419704"/>
              <a:gd name="connsiteX21" fmla="*/ 7183567 w 8116779"/>
              <a:gd name="connsiteY21" fmla="*/ 4369574 h 4419704"/>
              <a:gd name="connsiteX22" fmla="*/ 6937605 w 8116779"/>
              <a:gd name="connsiteY22" fmla="*/ 4412746 h 4419704"/>
              <a:gd name="connsiteX23" fmla="*/ 6884587 w 8116779"/>
              <a:gd name="connsiteY23" fmla="*/ 4419704 h 4419704"/>
              <a:gd name="connsiteX24" fmla="*/ 6799278 w 8116779"/>
              <a:gd name="connsiteY24" fmla="*/ 4419704 h 4419704"/>
              <a:gd name="connsiteX25" fmla="*/ 6764597 w 8116779"/>
              <a:gd name="connsiteY25" fmla="*/ 4414180 h 4419704"/>
              <a:gd name="connsiteX26" fmla="*/ 6365957 w 8116779"/>
              <a:gd name="connsiteY26" fmla="*/ 4350749 h 4419704"/>
              <a:gd name="connsiteX27" fmla="*/ 5846930 w 8116779"/>
              <a:gd name="connsiteY27" fmla="*/ 4169049 h 4419704"/>
              <a:gd name="connsiteX28" fmla="*/ 5137152 w 8116779"/>
              <a:gd name="connsiteY28" fmla="*/ 3798490 h 4419704"/>
              <a:gd name="connsiteX29" fmla="*/ 4502121 w 8116779"/>
              <a:gd name="connsiteY29" fmla="*/ 3354883 h 4419704"/>
              <a:gd name="connsiteX30" fmla="*/ 4130192 w 8116779"/>
              <a:gd name="connsiteY30" fmla="*/ 2985347 h 4419704"/>
              <a:gd name="connsiteX31" fmla="*/ 3906953 w 8116779"/>
              <a:gd name="connsiteY31" fmla="*/ 2629927 h 4419704"/>
              <a:gd name="connsiteX32" fmla="*/ 3817859 w 8116779"/>
              <a:gd name="connsiteY32" fmla="*/ 2298246 h 4419704"/>
              <a:gd name="connsiteX33" fmla="*/ 3811479 w 8116779"/>
              <a:gd name="connsiteY33" fmla="*/ 2241363 h 4419704"/>
              <a:gd name="connsiteX34" fmla="*/ 3811479 w 8116779"/>
              <a:gd name="connsiteY34" fmla="*/ 2174659 h 4419704"/>
              <a:gd name="connsiteX35" fmla="*/ 3814470 w 8116779"/>
              <a:gd name="connsiteY35" fmla="*/ 2158288 h 4419704"/>
              <a:gd name="connsiteX36" fmla="*/ 3825034 w 8116779"/>
              <a:gd name="connsiteY36" fmla="*/ 2060687 h 4419704"/>
              <a:gd name="connsiteX37" fmla="*/ 3950207 w 8116779"/>
              <a:gd name="connsiteY37" fmla="*/ 1696061 h 4419704"/>
              <a:gd name="connsiteX38" fmla="*/ 4246992 w 8116779"/>
              <a:gd name="connsiteY38" fmla="*/ 1297060 h 4419704"/>
              <a:gd name="connsiteX39" fmla="*/ 4653605 w 8116779"/>
              <a:gd name="connsiteY39" fmla="*/ 940210 h 4419704"/>
              <a:gd name="connsiteX40" fmla="*/ 5725146 w 8116779"/>
              <a:gd name="connsiteY40" fmla="*/ 301195 h 4419704"/>
              <a:gd name="connsiteX41" fmla="*/ 6351607 w 8116779"/>
              <a:gd name="connsiteY41" fmla="*/ 68750 h 4419704"/>
              <a:gd name="connsiteX42" fmla="*/ 6777552 w 8116779"/>
              <a:gd name="connsiteY42" fmla="*/ 3069 h 4419704"/>
              <a:gd name="connsiteX43" fmla="*/ 6799278 w 8116779"/>
              <a:gd name="connsiteY43" fmla="*/ 0 h 4419704"/>
              <a:gd name="connsiteX0" fmla="*/ 0 w 8116779"/>
              <a:gd name="connsiteY0" fmla="*/ 3118073 h 4419704"/>
              <a:gd name="connsiteX1" fmla="*/ 1864712 w 8116779"/>
              <a:gd name="connsiteY1" fmla="*/ 3118073 h 4419704"/>
              <a:gd name="connsiteX2" fmla="*/ 0 w 8116779"/>
              <a:gd name="connsiteY2" fmla="*/ 3118073 h 4419704"/>
              <a:gd name="connsiteX3" fmla="*/ 6799278 w 8116779"/>
              <a:gd name="connsiteY3" fmla="*/ 0 h 4419704"/>
              <a:gd name="connsiteX4" fmla="*/ 6880799 w 8116779"/>
              <a:gd name="connsiteY4" fmla="*/ 0 h 4419704"/>
              <a:gd name="connsiteX5" fmla="*/ 6908107 w 8116779"/>
              <a:gd name="connsiteY5" fmla="*/ 3274 h 4419704"/>
              <a:gd name="connsiteX6" fmla="*/ 7102842 w 8116779"/>
              <a:gd name="connsiteY6" fmla="*/ 26396 h 4419704"/>
              <a:gd name="connsiteX7" fmla="*/ 7597553 w 8116779"/>
              <a:gd name="connsiteY7" fmla="*/ 291168 h 4419704"/>
              <a:gd name="connsiteX8" fmla="*/ 7837931 w 8116779"/>
              <a:gd name="connsiteY8" fmla="*/ 629807 h 4419704"/>
              <a:gd name="connsiteX9" fmla="*/ 8005359 w 8116779"/>
              <a:gd name="connsiteY9" fmla="*/ 1103903 h 4419704"/>
              <a:gd name="connsiteX10" fmla="*/ 8076516 w 8116779"/>
              <a:gd name="connsiteY10" fmla="*/ 1510680 h 4419704"/>
              <a:gd name="connsiteX11" fmla="*/ 8104819 w 8116779"/>
              <a:gd name="connsiteY11" fmla="*/ 1839293 h 4419704"/>
              <a:gd name="connsiteX12" fmla="*/ 8114786 w 8116779"/>
              <a:gd name="connsiteY12" fmla="*/ 2165449 h 4419704"/>
              <a:gd name="connsiteX13" fmla="*/ 8116779 w 8116779"/>
              <a:gd name="connsiteY13" fmla="*/ 2182025 h 4419704"/>
              <a:gd name="connsiteX14" fmla="*/ 8116779 w 8116779"/>
              <a:gd name="connsiteY14" fmla="*/ 2237680 h 4419704"/>
              <a:gd name="connsiteX15" fmla="*/ 8114786 w 8116779"/>
              <a:gd name="connsiteY15" fmla="*/ 2261619 h 4419704"/>
              <a:gd name="connsiteX16" fmla="*/ 8098840 w 8116779"/>
              <a:gd name="connsiteY16" fmla="*/ 2676581 h 4419704"/>
              <a:gd name="connsiteX17" fmla="*/ 8035059 w 8116779"/>
              <a:gd name="connsiteY17" fmla="*/ 3176458 h 4419704"/>
              <a:gd name="connsiteX18" fmla="*/ 7905501 w 8116779"/>
              <a:gd name="connsiteY18" fmla="*/ 3636229 h 4419704"/>
              <a:gd name="connsiteX19" fmla="*/ 7690435 w 8116779"/>
              <a:gd name="connsiteY19" fmla="*/ 4021930 h 4419704"/>
              <a:gd name="connsiteX20" fmla="*/ 7183567 w 8116779"/>
              <a:gd name="connsiteY20" fmla="*/ 4369574 h 4419704"/>
              <a:gd name="connsiteX21" fmla="*/ 6937605 w 8116779"/>
              <a:gd name="connsiteY21" fmla="*/ 4412746 h 4419704"/>
              <a:gd name="connsiteX22" fmla="*/ 6884587 w 8116779"/>
              <a:gd name="connsiteY22" fmla="*/ 4419704 h 4419704"/>
              <a:gd name="connsiteX23" fmla="*/ 6799278 w 8116779"/>
              <a:gd name="connsiteY23" fmla="*/ 4419704 h 4419704"/>
              <a:gd name="connsiteX24" fmla="*/ 6764597 w 8116779"/>
              <a:gd name="connsiteY24" fmla="*/ 4414180 h 4419704"/>
              <a:gd name="connsiteX25" fmla="*/ 6365957 w 8116779"/>
              <a:gd name="connsiteY25" fmla="*/ 4350749 h 4419704"/>
              <a:gd name="connsiteX26" fmla="*/ 5846930 w 8116779"/>
              <a:gd name="connsiteY26" fmla="*/ 4169049 h 4419704"/>
              <a:gd name="connsiteX27" fmla="*/ 5137152 w 8116779"/>
              <a:gd name="connsiteY27" fmla="*/ 3798490 h 4419704"/>
              <a:gd name="connsiteX28" fmla="*/ 4502121 w 8116779"/>
              <a:gd name="connsiteY28" fmla="*/ 3354883 h 4419704"/>
              <a:gd name="connsiteX29" fmla="*/ 4130192 w 8116779"/>
              <a:gd name="connsiteY29" fmla="*/ 2985347 h 4419704"/>
              <a:gd name="connsiteX30" fmla="*/ 3906953 w 8116779"/>
              <a:gd name="connsiteY30" fmla="*/ 2629927 h 4419704"/>
              <a:gd name="connsiteX31" fmla="*/ 3817859 w 8116779"/>
              <a:gd name="connsiteY31" fmla="*/ 2298246 h 4419704"/>
              <a:gd name="connsiteX32" fmla="*/ 3811479 w 8116779"/>
              <a:gd name="connsiteY32" fmla="*/ 2241363 h 4419704"/>
              <a:gd name="connsiteX33" fmla="*/ 3811479 w 8116779"/>
              <a:gd name="connsiteY33" fmla="*/ 2174659 h 4419704"/>
              <a:gd name="connsiteX34" fmla="*/ 3814470 w 8116779"/>
              <a:gd name="connsiteY34" fmla="*/ 2158288 h 4419704"/>
              <a:gd name="connsiteX35" fmla="*/ 3825034 w 8116779"/>
              <a:gd name="connsiteY35" fmla="*/ 2060687 h 4419704"/>
              <a:gd name="connsiteX36" fmla="*/ 3950207 w 8116779"/>
              <a:gd name="connsiteY36" fmla="*/ 1696061 h 4419704"/>
              <a:gd name="connsiteX37" fmla="*/ 4246992 w 8116779"/>
              <a:gd name="connsiteY37" fmla="*/ 1297060 h 4419704"/>
              <a:gd name="connsiteX38" fmla="*/ 4653605 w 8116779"/>
              <a:gd name="connsiteY38" fmla="*/ 940210 h 4419704"/>
              <a:gd name="connsiteX39" fmla="*/ 5725146 w 8116779"/>
              <a:gd name="connsiteY39" fmla="*/ 301195 h 4419704"/>
              <a:gd name="connsiteX40" fmla="*/ 6351607 w 8116779"/>
              <a:gd name="connsiteY40" fmla="*/ 68750 h 4419704"/>
              <a:gd name="connsiteX41" fmla="*/ 6777552 w 8116779"/>
              <a:gd name="connsiteY41" fmla="*/ 3069 h 4419704"/>
              <a:gd name="connsiteX42" fmla="*/ 6799278 w 8116779"/>
              <a:gd name="connsiteY42" fmla="*/ 0 h 4419704"/>
              <a:gd name="connsiteX0" fmla="*/ 2987799 w 4305300"/>
              <a:gd name="connsiteY0" fmla="*/ 0 h 4419704"/>
              <a:gd name="connsiteX1" fmla="*/ 3069320 w 4305300"/>
              <a:gd name="connsiteY1" fmla="*/ 0 h 4419704"/>
              <a:gd name="connsiteX2" fmla="*/ 3096628 w 4305300"/>
              <a:gd name="connsiteY2" fmla="*/ 3274 h 4419704"/>
              <a:gd name="connsiteX3" fmla="*/ 3291363 w 4305300"/>
              <a:gd name="connsiteY3" fmla="*/ 26396 h 4419704"/>
              <a:gd name="connsiteX4" fmla="*/ 3786074 w 4305300"/>
              <a:gd name="connsiteY4" fmla="*/ 291168 h 4419704"/>
              <a:gd name="connsiteX5" fmla="*/ 4026452 w 4305300"/>
              <a:gd name="connsiteY5" fmla="*/ 629807 h 4419704"/>
              <a:gd name="connsiteX6" fmla="*/ 4193880 w 4305300"/>
              <a:gd name="connsiteY6" fmla="*/ 1103903 h 4419704"/>
              <a:gd name="connsiteX7" fmla="*/ 4265037 w 4305300"/>
              <a:gd name="connsiteY7" fmla="*/ 1510680 h 4419704"/>
              <a:gd name="connsiteX8" fmla="*/ 4293340 w 4305300"/>
              <a:gd name="connsiteY8" fmla="*/ 1839293 h 4419704"/>
              <a:gd name="connsiteX9" fmla="*/ 4303307 w 4305300"/>
              <a:gd name="connsiteY9" fmla="*/ 2165449 h 4419704"/>
              <a:gd name="connsiteX10" fmla="*/ 4305300 w 4305300"/>
              <a:gd name="connsiteY10" fmla="*/ 2182025 h 4419704"/>
              <a:gd name="connsiteX11" fmla="*/ 4305300 w 4305300"/>
              <a:gd name="connsiteY11" fmla="*/ 2237680 h 4419704"/>
              <a:gd name="connsiteX12" fmla="*/ 4303307 w 4305300"/>
              <a:gd name="connsiteY12" fmla="*/ 2261619 h 4419704"/>
              <a:gd name="connsiteX13" fmla="*/ 4287361 w 4305300"/>
              <a:gd name="connsiteY13" fmla="*/ 2676581 h 4419704"/>
              <a:gd name="connsiteX14" fmla="*/ 4223580 w 4305300"/>
              <a:gd name="connsiteY14" fmla="*/ 3176458 h 4419704"/>
              <a:gd name="connsiteX15" fmla="*/ 4094022 w 4305300"/>
              <a:gd name="connsiteY15" fmla="*/ 3636229 h 4419704"/>
              <a:gd name="connsiteX16" fmla="*/ 3878956 w 4305300"/>
              <a:gd name="connsiteY16" fmla="*/ 4021930 h 4419704"/>
              <a:gd name="connsiteX17" fmla="*/ 3372088 w 4305300"/>
              <a:gd name="connsiteY17" fmla="*/ 4369574 h 4419704"/>
              <a:gd name="connsiteX18" fmla="*/ 3126126 w 4305300"/>
              <a:gd name="connsiteY18" fmla="*/ 4412746 h 4419704"/>
              <a:gd name="connsiteX19" fmla="*/ 3073108 w 4305300"/>
              <a:gd name="connsiteY19" fmla="*/ 4419704 h 4419704"/>
              <a:gd name="connsiteX20" fmla="*/ 2987799 w 4305300"/>
              <a:gd name="connsiteY20" fmla="*/ 4419704 h 4419704"/>
              <a:gd name="connsiteX21" fmla="*/ 2953118 w 4305300"/>
              <a:gd name="connsiteY21" fmla="*/ 4414180 h 4419704"/>
              <a:gd name="connsiteX22" fmla="*/ 2554478 w 4305300"/>
              <a:gd name="connsiteY22" fmla="*/ 4350749 h 4419704"/>
              <a:gd name="connsiteX23" fmla="*/ 2035451 w 4305300"/>
              <a:gd name="connsiteY23" fmla="*/ 4169049 h 4419704"/>
              <a:gd name="connsiteX24" fmla="*/ 1325673 w 4305300"/>
              <a:gd name="connsiteY24" fmla="*/ 3798490 h 4419704"/>
              <a:gd name="connsiteX25" fmla="*/ 690642 w 4305300"/>
              <a:gd name="connsiteY25" fmla="*/ 3354883 h 4419704"/>
              <a:gd name="connsiteX26" fmla="*/ 318713 w 4305300"/>
              <a:gd name="connsiteY26" fmla="*/ 2985347 h 4419704"/>
              <a:gd name="connsiteX27" fmla="*/ 95474 w 4305300"/>
              <a:gd name="connsiteY27" fmla="*/ 2629927 h 4419704"/>
              <a:gd name="connsiteX28" fmla="*/ 6380 w 4305300"/>
              <a:gd name="connsiteY28" fmla="*/ 2298246 h 4419704"/>
              <a:gd name="connsiteX29" fmla="*/ 0 w 4305300"/>
              <a:gd name="connsiteY29" fmla="*/ 2241363 h 4419704"/>
              <a:gd name="connsiteX30" fmla="*/ 0 w 4305300"/>
              <a:gd name="connsiteY30" fmla="*/ 2174659 h 4419704"/>
              <a:gd name="connsiteX31" fmla="*/ 2991 w 4305300"/>
              <a:gd name="connsiteY31" fmla="*/ 2158288 h 4419704"/>
              <a:gd name="connsiteX32" fmla="*/ 13555 w 4305300"/>
              <a:gd name="connsiteY32" fmla="*/ 2060687 h 4419704"/>
              <a:gd name="connsiteX33" fmla="*/ 138728 w 4305300"/>
              <a:gd name="connsiteY33" fmla="*/ 1696061 h 4419704"/>
              <a:gd name="connsiteX34" fmla="*/ 435513 w 4305300"/>
              <a:gd name="connsiteY34" fmla="*/ 1297060 h 4419704"/>
              <a:gd name="connsiteX35" fmla="*/ 842126 w 4305300"/>
              <a:gd name="connsiteY35" fmla="*/ 940210 h 4419704"/>
              <a:gd name="connsiteX36" fmla="*/ 1913667 w 4305300"/>
              <a:gd name="connsiteY36" fmla="*/ 301195 h 4419704"/>
              <a:gd name="connsiteX37" fmla="*/ 2540128 w 4305300"/>
              <a:gd name="connsiteY37" fmla="*/ 68750 h 4419704"/>
              <a:gd name="connsiteX38" fmla="*/ 2966073 w 4305300"/>
              <a:gd name="connsiteY38" fmla="*/ 3069 h 4419704"/>
              <a:gd name="connsiteX39" fmla="*/ 2987799 w 4305300"/>
              <a:gd name="connsiteY39" fmla="*/ 0 h 4419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05300" h="4419704">
                <a:moveTo>
                  <a:pt x="2987799" y="0"/>
                </a:moveTo>
                <a:lnTo>
                  <a:pt x="3069320" y="0"/>
                </a:lnTo>
                <a:cubicBezTo>
                  <a:pt x="3078490" y="1227"/>
                  <a:pt x="3087458" y="3274"/>
                  <a:pt x="3096628" y="3274"/>
                </a:cubicBezTo>
                <a:cubicBezTo>
                  <a:pt x="3162402" y="3478"/>
                  <a:pt x="3227182" y="12686"/>
                  <a:pt x="3291363" y="26396"/>
                </a:cubicBezTo>
                <a:cubicBezTo>
                  <a:pt x="3481912" y="66704"/>
                  <a:pt x="3647346" y="154076"/>
                  <a:pt x="3786074" y="291168"/>
                </a:cubicBezTo>
                <a:cubicBezTo>
                  <a:pt x="3885932" y="389999"/>
                  <a:pt x="3963466" y="504786"/>
                  <a:pt x="4026452" y="629807"/>
                </a:cubicBezTo>
                <a:cubicBezTo>
                  <a:pt x="4102393" y="780815"/>
                  <a:pt x="4154615" y="940005"/>
                  <a:pt x="4193880" y="1103903"/>
                </a:cubicBezTo>
                <a:cubicBezTo>
                  <a:pt x="4225772" y="1238130"/>
                  <a:pt x="4248494" y="1373790"/>
                  <a:pt x="4265037" y="1510680"/>
                </a:cubicBezTo>
                <a:cubicBezTo>
                  <a:pt x="4278392" y="1619943"/>
                  <a:pt x="4288558" y="1729618"/>
                  <a:pt x="4293340" y="1839293"/>
                </a:cubicBezTo>
                <a:cubicBezTo>
                  <a:pt x="4298324" y="1948148"/>
                  <a:pt x="4300119" y="2056799"/>
                  <a:pt x="4303307" y="2165449"/>
                </a:cubicBezTo>
                <a:cubicBezTo>
                  <a:pt x="4303506" y="2170974"/>
                  <a:pt x="4304702" y="2176500"/>
                  <a:pt x="4305300" y="2182025"/>
                </a:cubicBezTo>
                <a:lnTo>
                  <a:pt x="4305300" y="2237680"/>
                </a:lnTo>
                <a:cubicBezTo>
                  <a:pt x="4304702" y="2245660"/>
                  <a:pt x="4303506" y="2253640"/>
                  <a:pt x="4303307" y="2261619"/>
                </a:cubicBezTo>
                <a:cubicBezTo>
                  <a:pt x="4301911" y="2399940"/>
                  <a:pt x="4297327" y="2538465"/>
                  <a:pt x="4287361" y="2676581"/>
                </a:cubicBezTo>
                <a:cubicBezTo>
                  <a:pt x="4275004" y="2844365"/>
                  <a:pt x="4255270" y="3011333"/>
                  <a:pt x="4223580" y="3176458"/>
                </a:cubicBezTo>
                <a:cubicBezTo>
                  <a:pt x="4193283" y="3333397"/>
                  <a:pt x="4152622" y="3487270"/>
                  <a:pt x="4094022" y="3636229"/>
                </a:cubicBezTo>
                <a:cubicBezTo>
                  <a:pt x="4039608" y="3774345"/>
                  <a:pt x="3971240" y="3904686"/>
                  <a:pt x="3878956" y="4021930"/>
                </a:cubicBezTo>
                <a:cubicBezTo>
                  <a:pt x="3746209" y="4190330"/>
                  <a:pt x="3579180" y="4309007"/>
                  <a:pt x="3372088" y="4369574"/>
                </a:cubicBezTo>
                <a:cubicBezTo>
                  <a:pt x="3291761" y="4393104"/>
                  <a:pt x="3209640" y="4407019"/>
                  <a:pt x="3126126" y="4412746"/>
                </a:cubicBezTo>
                <a:cubicBezTo>
                  <a:pt x="3108386" y="4413975"/>
                  <a:pt x="3090848" y="4417248"/>
                  <a:pt x="3073108" y="4419704"/>
                </a:cubicBezTo>
                <a:lnTo>
                  <a:pt x="2987799" y="4419704"/>
                </a:lnTo>
                <a:cubicBezTo>
                  <a:pt x="2976238" y="4417863"/>
                  <a:pt x="2964878" y="4414792"/>
                  <a:pt x="2953118" y="4414180"/>
                </a:cubicBezTo>
                <a:cubicBezTo>
                  <a:pt x="2818178" y="4407019"/>
                  <a:pt x="2685432" y="4384101"/>
                  <a:pt x="2554478" y="4350749"/>
                </a:cubicBezTo>
                <a:cubicBezTo>
                  <a:pt x="2376287" y="4305324"/>
                  <a:pt x="2203876" y="4242506"/>
                  <a:pt x="2035451" y="4169049"/>
                </a:cubicBezTo>
                <a:cubicBezTo>
                  <a:pt x="1790089" y="4062445"/>
                  <a:pt x="1554892" y="3936197"/>
                  <a:pt x="1325673" y="3798490"/>
                </a:cubicBezTo>
                <a:cubicBezTo>
                  <a:pt x="1103832" y="3665080"/>
                  <a:pt x="889762" y="3520622"/>
                  <a:pt x="690642" y="3354883"/>
                </a:cubicBezTo>
                <a:cubicBezTo>
                  <a:pt x="555903" y="3242549"/>
                  <a:pt x="429534" y="3121620"/>
                  <a:pt x="318713" y="2985347"/>
                </a:cubicBezTo>
                <a:cubicBezTo>
                  <a:pt x="229616" y="2876082"/>
                  <a:pt x="152680" y="2759041"/>
                  <a:pt x="95474" y="2629927"/>
                </a:cubicBezTo>
                <a:cubicBezTo>
                  <a:pt x="48634" y="2523938"/>
                  <a:pt x="17342" y="2413853"/>
                  <a:pt x="6380" y="2298246"/>
                </a:cubicBezTo>
                <a:cubicBezTo>
                  <a:pt x="4586" y="2279217"/>
                  <a:pt x="2193" y="2260392"/>
                  <a:pt x="0" y="2241363"/>
                </a:cubicBezTo>
                <a:lnTo>
                  <a:pt x="0" y="2174659"/>
                </a:lnTo>
                <a:cubicBezTo>
                  <a:pt x="998" y="2169132"/>
                  <a:pt x="2591" y="2163813"/>
                  <a:pt x="2991" y="2158288"/>
                </a:cubicBezTo>
                <a:cubicBezTo>
                  <a:pt x="6577" y="2125756"/>
                  <a:pt x="8572" y="2093016"/>
                  <a:pt x="13555" y="2060687"/>
                </a:cubicBezTo>
                <a:cubicBezTo>
                  <a:pt x="32888" y="1931575"/>
                  <a:pt x="77137" y="1810851"/>
                  <a:pt x="138728" y="1696061"/>
                </a:cubicBezTo>
                <a:cubicBezTo>
                  <a:pt x="217857" y="1548532"/>
                  <a:pt x="320306" y="1417988"/>
                  <a:pt x="435513" y="1297060"/>
                </a:cubicBezTo>
                <a:cubicBezTo>
                  <a:pt x="560288" y="1165901"/>
                  <a:pt x="697219" y="1048246"/>
                  <a:pt x="842126" y="940210"/>
                </a:cubicBezTo>
                <a:cubicBezTo>
                  <a:pt x="1177181" y="690170"/>
                  <a:pt x="1536155" y="480029"/>
                  <a:pt x="1913667" y="301195"/>
                </a:cubicBezTo>
                <a:cubicBezTo>
                  <a:pt x="2115775" y="205435"/>
                  <a:pt x="2323467" y="124611"/>
                  <a:pt x="2540128" y="68750"/>
                </a:cubicBezTo>
                <a:cubicBezTo>
                  <a:pt x="2679850" y="32534"/>
                  <a:pt x="2821168" y="5525"/>
                  <a:pt x="2966073" y="3069"/>
                </a:cubicBezTo>
                <a:cubicBezTo>
                  <a:pt x="2973448" y="2863"/>
                  <a:pt x="2980623" y="1022"/>
                  <a:pt x="298779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9844984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8_Title Slide">
    <p:spTree>
      <p:nvGrpSpPr>
        <p:cNvPr id="1" name=""/>
        <p:cNvGrpSpPr/>
        <p:nvPr/>
      </p:nvGrpSpPr>
      <p:grpSpPr>
        <a:xfrm>
          <a:off x="0" y="0"/>
          <a:ext cx="0" cy="0"/>
          <a:chOff x="0" y="0"/>
          <a:chExt cx="0" cy="0"/>
        </a:xfrm>
      </p:grpSpPr>
      <p:sp>
        <p:nvSpPr>
          <p:cNvPr id="9" name="Picture Placeholder 3"/>
          <p:cNvSpPr>
            <a:spLocks noGrp="1"/>
          </p:cNvSpPr>
          <p:nvPr>
            <p:ph type="pic" sz="quarter" idx="17" hasCustomPrompt="1"/>
          </p:nvPr>
        </p:nvSpPr>
        <p:spPr>
          <a:xfrm>
            <a:off x="2993546" y="762000"/>
            <a:ext cx="1627058" cy="1627057"/>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0" name="Picture Placeholder 3"/>
          <p:cNvSpPr>
            <a:spLocks noGrp="1"/>
          </p:cNvSpPr>
          <p:nvPr>
            <p:ph type="pic" sz="quarter" idx="18" hasCustomPrompt="1"/>
          </p:nvPr>
        </p:nvSpPr>
        <p:spPr>
          <a:xfrm>
            <a:off x="-1410814" y="0"/>
            <a:ext cx="2821627" cy="2821625"/>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1" name="Picture Placeholder 3"/>
          <p:cNvSpPr>
            <a:spLocks noGrp="1"/>
          </p:cNvSpPr>
          <p:nvPr>
            <p:ph type="pic" sz="quarter" idx="19" hasCustomPrompt="1"/>
          </p:nvPr>
        </p:nvSpPr>
        <p:spPr>
          <a:xfrm>
            <a:off x="7743460" y="-1410813"/>
            <a:ext cx="2821627" cy="2821625"/>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2" name="Picture Placeholder 3"/>
          <p:cNvSpPr>
            <a:spLocks noGrp="1"/>
          </p:cNvSpPr>
          <p:nvPr>
            <p:ph type="pic" sz="quarter" idx="20" hasCustomPrompt="1"/>
          </p:nvPr>
        </p:nvSpPr>
        <p:spPr>
          <a:xfrm>
            <a:off x="10711065" y="3784102"/>
            <a:ext cx="2821627" cy="2821625"/>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3" name="Picture Placeholder 3"/>
          <p:cNvSpPr>
            <a:spLocks noGrp="1"/>
          </p:cNvSpPr>
          <p:nvPr>
            <p:ph type="pic" sz="quarter" idx="21" hasCustomPrompt="1"/>
          </p:nvPr>
        </p:nvSpPr>
        <p:spPr>
          <a:xfrm>
            <a:off x="2038326" y="4613098"/>
            <a:ext cx="1304263" cy="1304262"/>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4" name="Picture Placeholder 3"/>
          <p:cNvSpPr>
            <a:spLocks noGrp="1"/>
          </p:cNvSpPr>
          <p:nvPr>
            <p:ph type="pic" sz="quarter" idx="22" hasCustomPrompt="1"/>
          </p:nvPr>
        </p:nvSpPr>
        <p:spPr>
          <a:xfrm>
            <a:off x="8901464" y="4052142"/>
            <a:ext cx="1304263" cy="1304262"/>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5" name="Picture Placeholder 3"/>
          <p:cNvSpPr>
            <a:spLocks noGrp="1"/>
          </p:cNvSpPr>
          <p:nvPr>
            <p:ph type="pic" sz="quarter" idx="23" hasCustomPrompt="1"/>
          </p:nvPr>
        </p:nvSpPr>
        <p:spPr>
          <a:xfrm>
            <a:off x="10711065" y="1410812"/>
            <a:ext cx="1304263" cy="1304262"/>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6" name="Picture Placeholder 3"/>
          <p:cNvSpPr>
            <a:spLocks noGrp="1"/>
          </p:cNvSpPr>
          <p:nvPr>
            <p:ph type="pic" sz="quarter" idx="24" hasCustomPrompt="1"/>
          </p:nvPr>
        </p:nvSpPr>
        <p:spPr>
          <a:xfrm>
            <a:off x="5221817" y="193433"/>
            <a:ext cx="5043285" cy="5043281"/>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pattFill prst="pct10">
            <a:fgClr>
              <a:schemeClr val="tx1"/>
            </a:fgClr>
            <a:bgClr>
              <a:schemeClr val="bg1"/>
            </a:bgClr>
          </a:pattFill>
          <a:effectLst>
            <a:softEdge rad="317500"/>
          </a:effectLst>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9562975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itle 64"/>
          <p:cNvSpPr>
            <a:spLocks noGrp="1"/>
          </p:cNvSpPr>
          <p:nvPr>
            <p:ph type="title"/>
          </p:nvPr>
        </p:nvSpPr>
        <p:spPr>
          <a:xfrm>
            <a:off x="1790700" y="1042859"/>
            <a:ext cx="8610600" cy="495486"/>
          </a:xfrm>
          <a:prstGeom prst="rect">
            <a:avLst/>
          </a:prstGeom>
        </p:spPr>
        <p:txBody>
          <a:bodyPr/>
          <a:lstStyle>
            <a:lvl1pPr algn="ctr">
              <a:defRPr sz="3200" b="0" i="0">
                <a:latin typeface="Titillium" charset="0"/>
                <a:ea typeface="Titillium" charset="0"/>
                <a:cs typeface="Titillium" charset="0"/>
              </a:defRPr>
            </a:lvl1pPr>
          </a:lstStyle>
          <a:p>
            <a:r>
              <a:rPr lang="en-US"/>
              <a:t>Click to edit Master title style</a:t>
            </a:r>
          </a:p>
        </p:txBody>
      </p:sp>
      <p:sp>
        <p:nvSpPr>
          <p:cNvPr id="12" name="Picture Placeholder 11"/>
          <p:cNvSpPr>
            <a:spLocks noGrp="1"/>
          </p:cNvSpPr>
          <p:nvPr>
            <p:ph type="pic" sz="quarter" idx="16" hasCustomPrompt="1"/>
          </p:nvPr>
        </p:nvSpPr>
        <p:spPr>
          <a:xfrm>
            <a:off x="8042767" y="2520777"/>
            <a:ext cx="1864712" cy="1816444"/>
          </a:xfrm>
          <a:custGeom>
            <a:avLst/>
            <a:gdLst>
              <a:gd name="connsiteX0" fmla="*/ 920615 w 1864712"/>
              <a:gd name="connsiteY0" fmla="*/ 0 h 1816444"/>
              <a:gd name="connsiteX1" fmla="*/ 944097 w 1864712"/>
              <a:gd name="connsiteY1" fmla="*/ 0 h 1816444"/>
              <a:gd name="connsiteX2" fmla="*/ 954197 w 1864712"/>
              <a:gd name="connsiteY2" fmla="*/ 841 h 1816444"/>
              <a:gd name="connsiteX3" fmla="*/ 1129273 w 1864712"/>
              <a:gd name="connsiteY3" fmla="*/ 7569 h 1816444"/>
              <a:gd name="connsiteX4" fmla="*/ 1340175 w 1864712"/>
              <a:gd name="connsiteY4" fmla="*/ 34479 h 1816444"/>
              <a:gd name="connsiteX5" fmla="*/ 1534157 w 1864712"/>
              <a:gd name="connsiteY5" fmla="*/ 89140 h 1816444"/>
              <a:gd name="connsiteX6" fmla="*/ 1696888 w 1864712"/>
              <a:gd name="connsiteY6" fmla="*/ 179878 h 1816444"/>
              <a:gd name="connsiteX7" fmla="*/ 1843562 w 1864712"/>
              <a:gd name="connsiteY7" fmla="*/ 393731 h 1816444"/>
              <a:gd name="connsiteX8" fmla="*/ 1861776 w 1864712"/>
              <a:gd name="connsiteY8" fmla="*/ 497504 h 1816444"/>
              <a:gd name="connsiteX9" fmla="*/ 1864712 w 1864712"/>
              <a:gd name="connsiteY9" fmla="*/ 519873 h 1816444"/>
              <a:gd name="connsiteX10" fmla="*/ 1864712 w 1864712"/>
              <a:gd name="connsiteY10" fmla="*/ 555865 h 1816444"/>
              <a:gd name="connsiteX11" fmla="*/ 1862381 w 1864712"/>
              <a:gd name="connsiteY11" fmla="*/ 570498 h 1816444"/>
              <a:gd name="connsiteX12" fmla="*/ 1835619 w 1864712"/>
              <a:gd name="connsiteY12" fmla="*/ 738687 h 1816444"/>
              <a:gd name="connsiteX13" fmla="*/ 1758958 w 1864712"/>
              <a:gd name="connsiteY13" fmla="*/ 957670 h 1816444"/>
              <a:gd name="connsiteX14" fmla="*/ 1602616 w 1864712"/>
              <a:gd name="connsiteY14" fmla="*/ 1257131 h 1816444"/>
              <a:gd name="connsiteX15" fmla="*/ 1415454 w 1864712"/>
              <a:gd name="connsiteY15" fmla="*/ 1525056 h 1816444"/>
              <a:gd name="connsiteX16" fmla="*/ 1259544 w 1864712"/>
              <a:gd name="connsiteY16" fmla="*/ 1681976 h 1816444"/>
              <a:gd name="connsiteX17" fmla="*/ 1109589 w 1864712"/>
              <a:gd name="connsiteY17" fmla="*/ 1776163 h 1816444"/>
              <a:gd name="connsiteX18" fmla="*/ 969650 w 1864712"/>
              <a:gd name="connsiteY18" fmla="*/ 1813753 h 1816444"/>
              <a:gd name="connsiteX19" fmla="*/ 945651 w 1864712"/>
              <a:gd name="connsiteY19" fmla="*/ 1816444 h 1816444"/>
              <a:gd name="connsiteX20" fmla="*/ 917508 w 1864712"/>
              <a:gd name="connsiteY20" fmla="*/ 1816444 h 1816444"/>
              <a:gd name="connsiteX21" fmla="*/ 910601 w 1864712"/>
              <a:gd name="connsiteY21" fmla="*/ 1815182 h 1816444"/>
              <a:gd name="connsiteX22" fmla="*/ 869422 w 1864712"/>
              <a:gd name="connsiteY22" fmla="*/ 1810726 h 1816444"/>
              <a:gd name="connsiteX23" fmla="*/ 715583 w 1864712"/>
              <a:gd name="connsiteY23" fmla="*/ 1757914 h 1816444"/>
              <a:gd name="connsiteX24" fmla="*/ 547241 w 1864712"/>
              <a:gd name="connsiteY24" fmla="*/ 1632697 h 1816444"/>
              <a:gd name="connsiteX25" fmla="*/ 396683 w 1864712"/>
              <a:gd name="connsiteY25" fmla="*/ 1461144 h 1816444"/>
              <a:gd name="connsiteX26" fmla="*/ 127077 w 1864712"/>
              <a:gd name="connsiteY26" fmla="*/ 1009051 h 1816444"/>
              <a:gd name="connsiteX27" fmla="*/ 29006 w 1864712"/>
              <a:gd name="connsiteY27" fmla="*/ 744742 h 1816444"/>
              <a:gd name="connsiteX28" fmla="*/ 1295 w 1864712"/>
              <a:gd name="connsiteY28" fmla="*/ 565032 h 1816444"/>
              <a:gd name="connsiteX29" fmla="*/ 0 w 1864712"/>
              <a:gd name="connsiteY29" fmla="*/ 555865 h 1816444"/>
              <a:gd name="connsiteX30" fmla="*/ 0 w 1864712"/>
              <a:gd name="connsiteY30" fmla="*/ 521471 h 1816444"/>
              <a:gd name="connsiteX31" fmla="*/ 1381 w 1864712"/>
              <a:gd name="connsiteY31" fmla="*/ 509950 h 1816444"/>
              <a:gd name="connsiteX32" fmla="*/ 11137 w 1864712"/>
              <a:gd name="connsiteY32" fmla="*/ 427789 h 1816444"/>
              <a:gd name="connsiteX33" fmla="*/ 122847 w 1864712"/>
              <a:gd name="connsiteY33" fmla="*/ 219066 h 1816444"/>
              <a:gd name="connsiteX34" fmla="*/ 265722 w 1864712"/>
              <a:gd name="connsiteY34" fmla="*/ 117649 h 1816444"/>
              <a:gd name="connsiteX35" fmla="*/ 465746 w 1864712"/>
              <a:gd name="connsiteY35" fmla="*/ 47009 h 1816444"/>
              <a:gd name="connsiteX36" fmla="*/ 637369 w 1864712"/>
              <a:gd name="connsiteY36" fmla="*/ 16987 h 1816444"/>
              <a:gd name="connsiteX37" fmla="*/ 776014 w 1864712"/>
              <a:gd name="connsiteY37" fmla="*/ 5046 h 1816444"/>
              <a:gd name="connsiteX38" fmla="*/ 913622 w 1864712"/>
              <a:gd name="connsiteY38" fmla="*/ 841 h 1816444"/>
              <a:gd name="connsiteX39" fmla="*/ 920615 w 1864712"/>
              <a:gd name="connsiteY39" fmla="*/ 0 h 181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64712" h="1816444">
                <a:moveTo>
                  <a:pt x="920615" y="0"/>
                </a:moveTo>
                <a:cubicBezTo>
                  <a:pt x="928471" y="0"/>
                  <a:pt x="936241" y="0"/>
                  <a:pt x="944097" y="0"/>
                </a:cubicBezTo>
                <a:cubicBezTo>
                  <a:pt x="947464" y="252"/>
                  <a:pt x="950831" y="757"/>
                  <a:pt x="954197" y="841"/>
                </a:cubicBezTo>
                <a:cubicBezTo>
                  <a:pt x="1012556" y="1430"/>
                  <a:pt x="1071001" y="3364"/>
                  <a:pt x="1129273" y="7569"/>
                </a:cubicBezTo>
                <a:cubicBezTo>
                  <a:pt x="1200063" y="12783"/>
                  <a:pt x="1270508" y="21108"/>
                  <a:pt x="1340175" y="34479"/>
                </a:cubicBezTo>
                <a:cubicBezTo>
                  <a:pt x="1406389" y="47261"/>
                  <a:pt x="1471310" y="64416"/>
                  <a:pt x="1534157" y="89140"/>
                </a:cubicBezTo>
                <a:cubicBezTo>
                  <a:pt x="1592429" y="112098"/>
                  <a:pt x="1647421" y="140943"/>
                  <a:pt x="1696888" y="179878"/>
                </a:cubicBezTo>
                <a:cubicBezTo>
                  <a:pt x="1767937" y="235886"/>
                  <a:pt x="1818008" y="306357"/>
                  <a:pt x="1843562" y="393731"/>
                </a:cubicBezTo>
                <a:cubicBezTo>
                  <a:pt x="1853489" y="427621"/>
                  <a:pt x="1859360" y="462269"/>
                  <a:pt x="1861776" y="497504"/>
                </a:cubicBezTo>
                <a:cubicBezTo>
                  <a:pt x="1862295" y="504989"/>
                  <a:pt x="1863676" y="512388"/>
                  <a:pt x="1864712" y="519873"/>
                </a:cubicBezTo>
                <a:cubicBezTo>
                  <a:pt x="1864712" y="531899"/>
                  <a:pt x="1864712" y="543924"/>
                  <a:pt x="1864712" y="555865"/>
                </a:cubicBezTo>
                <a:cubicBezTo>
                  <a:pt x="1863935" y="560743"/>
                  <a:pt x="1862640" y="565536"/>
                  <a:pt x="1862381" y="570498"/>
                </a:cubicBezTo>
                <a:cubicBezTo>
                  <a:pt x="1859360" y="627430"/>
                  <a:pt x="1849691" y="683437"/>
                  <a:pt x="1835619" y="738687"/>
                </a:cubicBezTo>
                <a:cubicBezTo>
                  <a:pt x="1816454" y="813868"/>
                  <a:pt x="1789951" y="886610"/>
                  <a:pt x="1758958" y="957670"/>
                </a:cubicBezTo>
                <a:cubicBezTo>
                  <a:pt x="1713981" y="1061190"/>
                  <a:pt x="1660716" y="1160422"/>
                  <a:pt x="1602616" y="1257131"/>
                </a:cubicBezTo>
                <a:cubicBezTo>
                  <a:pt x="1546329" y="1350728"/>
                  <a:pt x="1485381" y="1441046"/>
                  <a:pt x="1415454" y="1525056"/>
                </a:cubicBezTo>
                <a:cubicBezTo>
                  <a:pt x="1368060" y="1581904"/>
                  <a:pt x="1317039" y="1635220"/>
                  <a:pt x="1259544" y="1681976"/>
                </a:cubicBezTo>
                <a:cubicBezTo>
                  <a:pt x="1213444" y="1719567"/>
                  <a:pt x="1164064" y="1752027"/>
                  <a:pt x="1109589" y="1776163"/>
                </a:cubicBezTo>
                <a:cubicBezTo>
                  <a:pt x="1064871" y="1795925"/>
                  <a:pt x="1018426" y="1809128"/>
                  <a:pt x="969650" y="1813753"/>
                </a:cubicBezTo>
                <a:cubicBezTo>
                  <a:pt x="961621" y="1814509"/>
                  <a:pt x="953679" y="1815519"/>
                  <a:pt x="945651" y="1816444"/>
                </a:cubicBezTo>
                <a:cubicBezTo>
                  <a:pt x="936241" y="1816444"/>
                  <a:pt x="926917" y="1816444"/>
                  <a:pt x="917508" y="1816444"/>
                </a:cubicBezTo>
                <a:cubicBezTo>
                  <a:pt x="915176" y="1816023"/>
                  <a:pt x="912932" y="1815351"/>
                  <a:pt x="910601" y="1815182"/>
                </a:cubicBezTo>
                <a:cubicBezTo>
                  <a:pt x="896875" y="1813669"/>
                  <a:pt x="883062" y="1812828"/>
                  <a:pt x="869422" y="1810726"/>
                </a:cubicBezTo>
                <a:cubicBezTo>
                  <a:pt x="814948" y="1802569"/>
                  <a:pt x="764014" y="1783900"/>
                  <a:pt x="715583" y="1757914"/>
                </a:cubicBezTo>
                <a:cubicBezTo>
                  <a:pt x="653339" y="1724528"/>
                  <a:pt x="598262" y="1681304"/>
                  <a:pt x="547241" y="1632697"/>
                </a:cubicBezTo>
                <a:cubicBezTo>
                  <a:pt x="491904" y="1580054"/>
                  <a:pt x="442264" y="1522281"/>
                  <a:pt x="396683" y="1461144"/>
                </a:cubicBezTo>
                <a:cubicBezTo>
                  <a:pt x="291189" y="1319781"/>
                  <a:pt x="202529" y="1168327"/>
                  <a:pt x="127077" y="1009051"/>
                </a:cubicBezTo>
                <a:cubicBezTo>
                  <a:pt x="86675" y="923780"/>
                  <a:pt x="52575" y="836153"/>
                  <a:pt x="29006" y="744742"/>
                </a:cubicBezTo>
                <a:cubicBezTo>
                  <a:pt x="13727" y="685792"/>
                  <a:pt x="2331" y="626168"/>
                  <a:pt x="1295" y="565032"/>
                </a:cubicBezTo>
                <a:cubicBezTo>
                  <a:pt x="1208" y="561920"/>
                  <a:pt x="431" y="558893"/>
                  <a:pt x="0" y="555865"/>
                </a:cubicBezTo>
                <a:cubicBezTo>
                  <a:pt x="0" y="544429"/>
                  <a:pt x="0" y="532908"/>
                  <a:pt x="0" y="521471"/>
                </a:cubicBezTo>
                <a:cubicBezTo>
                  <a:pt x="518" y="517602"/>
                  <a:pt x="1381" y="513818"/>
                  <a:pt x="1381" y="509950"/>
                </a:cubicBezTo>
                <a:cubicBezTo>
                  <a:pt x="1468" y="482199"/>
                  <a:pt x="5352" y="454868"/>
                  <a:pt x="11137" y="427789"/>
                </a:cubicBezTo>
                <a:cubicBezTo>
                  <a:pt x="28143" y="347395"/>
                  <a:pt x="65006" y="277597"/>
                  <a:pt x="122847" y="219066"/>
                </a:cubicBezTo>
                <a:cubicBezTo>
                  <a:pt x="164544" y="176935"/>
                  <a:pt x="212974" y="144223"/>
                  <a:pt x="265722" y="117649"/>
                </a:cubicBezTo>
                <a:cubicBezTo>
                  <a:pt x="329433" y="85608"/>
                  <a:pt x="396597" y="63575"/>
                  <a:pt x="465746" y="47009"/>
                </a:cubicBezTo>
                <a:cubicBezTo>
                  <a:pt x="522378" y="33554"/>
                  <a:pt x="579614" y="23967"/>
                  <a:pt x="637369" y="16987"/>
                </a:cubicBezTo>
                <a:cubicBezTo>
                  <a:pt x="683468" y="11353"/>
                  <a:pt x="729741" y="7064"/>
                  <a:pt x="776014" y="5046"/>
                </a:cubicBezTo>
                <a:cubicBezTo>
                  <a:pt x="821941" y="2943"/>
                  <a:pt x="867781" y="2186"/>
                  <a:pt x="913622" y="841"/>
                </a:cubicBezTo>
                <a:cubicBezTo>
                  <a:pt x="915953" y="757"/>
                  <a:pt x="918285" y="252"/>
                  <a:pt x="920615"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4" name="Picture Placeholder 3"/>
          <p:cNvSpPr>
            <a:spLocks noGrp="1"/>
          </p:cNvSpPr>
          <p:nvPr>
            <p:ph type="pic" sz="quarter" idx="12" hasCustomPrompt="1"/>
          </p:nvPr>
        </p:nvSpPr>
        <p:spPr>
          <a:xfrm>
            <a:off x="4930775" y="2293937"/>
            <a:ext cx="2330450" cy="2270125"/>
          </a:xfrm>
          <a:custGeom>
            <a:avLst/>
            <a:gdLst>
              <a:gd name="connsiteX0" fmla="*/ 1148610 w 2330450"/>
              <a:gd name="connsiteY0" fmla="*/ 0 h 2270125"/>
              <a:gd name="connsiteX1" fmla="*/ 1183782 w 2330450"/>
              <a:gd name="connsiteY1" fmla="*/ 0 h 2270125"/>
              <a:gd name="connsiteX2" fmla="*/ 1192414 w 2330450"/>
              <a:gd name="connsiteY2" fmla="*/ 1577 h 2270125"/>
              <a:gd name="connsiteX3" fmla="*/ 1243878 w 2330450"/>
              <a:gd name="connsiteY3" fmla="*/ 7147 h 2270125"/>
              <a:gd name="connsiteX4" fmla="*/ 1436140 w 2330450"/>
              <a:gd name="connsiteY4" fmla="*/ 73149 h 2270125"/>
              <a:gd name="connsiteX5" fmla="*/ 1646528 w 2330450"/>
              <a:gd name="connsiteY5" fmla="*/ 229640 h 2270125"/>
              <a:gd name="connsiteX6" fmla="*/ 1834690 w 2330450"/>
              <a:gd name="connsiteY6" fmla="*/ 444041 h 2270125"/>
              <a:gd name="connsiteX7" fmla="*/ 2171634 w 2330450"/>
              <a:gd name="connsiteY7" fmla="*/ 1009050 h 2270125"/>
              <a:gd name="connsiteX8" fmla="*/ 2294199 w 2330450"/>
              <a:gd name="connsiteY8" fmla="*/ 1339374 h 2270125"/>
              <a:gd name="connsiteX9" fmla="*/ 2328832 w 2330450"/>
              <a:gd name="connsiteY9" fmla="*/ 1563969 h 2270125"/>
              <a:gd name="connsiteX10" fmla="*/ 2330450 w 2330450"/>
              <a:gd name="connsiteY10" fmla="*/ 1575425 h 2270125"/>
              <a:gd name="connsiteX11" fmla="*/ 2330450 w 2330450"/>
              <a:gd name="connsiteY11" fmla="*/ 1618410 h 2270125"/>
              <a:gd name="connsiteX12" fmla="*/ 2328724 w 2330450"/>
              <a:gd name="connsiteY12" fmla="*/ 1632809 h 2270125"/>
              <a:gd name="connsiteX13" fmla="*/ 2316532 w 2330450"/>
              <a:gd name="connsiteY13" fmla="*/ 1735490 h 2270125"/>
              <a:gd name="connsiteX14" fmla="*/ 2176921 w 2330450"/>
              <a:gd name="connsiteY14" fmla="*/ 1996344 h 2270125"/>
              <a:gd name="connsiteX15" fmla="*/ 1998361 w 2330450"/>
              <a:gd name="connsiteY15" fmla="*/ 2123092 h 2270125"/>
              <a:gd name="connsiteX16" fmla="*/ 1748377 w 2330450"/>
              <a:gd name="connsiteY16" fmla="*/ 2211375 h 2270125"/>
              <a:gd name="connsiteX17" fmla="*/ 1533889 w 2330450"/>
              <a:gd name="connsiteY17" fmla="*/ 2248895 h 2270125"/>
              <a:gd name="connsiteX18" fmla="*/ 1360616 w 2330450"/>
              <a:gd name="connsiteY18" fmla="*/ 2263819 h 2270125"/>
              <a:gd name="connsiteX19" fmla="*/ 1188638 w 2330450"/>
              <a:gd name="connsiteY19" fmla="*/ 2269074 h 2270125"/>
              <a:gd name="connsiteX20" fmla="*/ 1179898 w 2330450"/>
              <a:gd name="connsiteY20" fmla="*/ 2270125 h 2270125"/>
              <a:gd name="connsiteX21" fmla="*/ 1150552 w 2330450"/>
              <a:gd name="connsiteY21" fmla="*/ 2270125 h 2270125"/>
              <a:gd name="connsiteX22" fmla="*/ 1137929 w 2330450"/>
              <a:gd name="connsiteY22" fmla="*/ 2269074 h 2270125"/>
              <a:gd name="connsiteX23" fmla="*/ 919125 w 2330450"/>
              <a:gd name="connsiteY23" fmla="*/ 2260666 h 2270125"/>
              <a:gd name="connsiteX24" fmla="*/ 655547 w 2330450"/>
              <a:gd name="connsiteY24" fmla="*/ 2227035 h 2270125"/>
              <a:gd name="connsiteX25" fmla="*/ 413116 w 2330450"/>
              <a:gd name="connsiteY25" fmla="*/ 2158721 h 2270125"/>
              <a:gd name="connsiteX26" fmla="*/ 209741 w 2330450"/>
              <a:gd name="connsiteY26" fmla="*/ 2045320 h 2270125"/>
              <a:gd name="connsiteX27" fmla="*/ 26433 w 2330450"/>
              <a:gd name="connsiteY27" fmla="*/ 1778055 h 2270125"/>
              <a:gd name="connsiteX28" fmla="*/ 3669 w 2330450"/>
              <a:gd name="connsiteY28" fmla="*/ 1648363 h 2270125"/>
              <a:gd name="connsiteX29" fmla="*/ 0 w 2330450"/>
              <a:gd name="connsiteY29" fmla="*/ 1620407 h 2270125"/>
              <a:gd name="connsiteX30" fmla="*/ 0 w 2330450"/>
              <a:gd name="connsiteY30" fmla="*/ 1575425 h 2270125"/>
              <a:gd name="connsiteX31" fmla="*/ 2913 w 2330450"/>
              <a:gd name="connsiteY31" fmla="*/ 1557138 h 2270125"/>
              <a:gd name="connsiteX32" fmla="*/ 36359 w 2330450"/>
              <a:gd name="connsiteY32" fmla="*/ 1346941 h 2270125"/>
              <a:gd name="connsiteX33" fmla="*/ 132167 w 2330450"/>
              <a:gd name="connsiteY33" fmla="*/ 1073265 h 2270125"/>
              <a:gd name="connsiteX34" fmla="*/ 327558 w 2330450"/>
              <a:gd name="connsiteY34" fmla="*/ 699009 h 2270125"/>
              <a:gd name="connsiteX35" fmla="*/ 561466 w 2330450"/>
              <a:gd name="connsiteY35" fmla="*/ 364166 h 2270125"/>
              <a:gd name="connsiteX36" fmla="*/ 756317 w 2330450"/>
              <a:gd name="connsiteY36" fmla="*/ 168053 h 2270125"/>
              <a:gd name="connsiteX37" fmla="*/ 943725 w 2330450"/>
              <a:gd name="connsiteY37" fmla="*/ 50342 h 2270125"/>
              <a:gd name="connsiteX38" fmla="*/ 1118616 w 2330450"/>
              <a:gd name="connsiteY38" fmla="*/ 3364 h 2270125"/>
              <a:gd name="connsiteX39" fmla="*/ 1148610 w 2330450"/>
              <a:gd name="connsiteY39" fmla="*/ 0 h 227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30450" h="2270125">
                <a:moveTo>
                  <a:pt x="1148610" y="0"/>
                </a:moveTo>
                <a:cubicBezTo>
                  <a:pt x="1160370" y="0"/>
                  <a:pt x="1172022" y="0"/>
                  <a:pt x="1183782" y="0"/>
                </a:cubicBezTo>
                <a:cubicBezTo>
                  <a:pt x="1186696" y="526"/>
                  <a:pt x="1189501" y="1366"/>
                  <a:pt x="1192414" y="1577"/>
                </a:cubicBezTo>
                <a:cubicBezTo>
                  <a:pt x="1209568" y="3468"/>
                  <a:pt x="1226831" y="4520"/>
                  <a:pt x="1243878" y="7147"/>
                </a:cubicBezTo>
                <a:cubicBezTo>
                  <a:pt x="1311957" y="17341"/>
                  <a:pt x="1375613" y="40673"/>
                  <a:pt x="1436140" y="73149"/>
                </a:cubicBezTo>
                <a:cubicBezTo>
                  <a:pt x="1513930" y="114873"/>
                  <a:pt x="1582764" y="168893"/>
                  <a:pt x="1646528" y="229640"/>
                </a:cubicBezTo>
                <a:cubicBezTo>
                  <a:pt x="1715686" y="295432"/>
                  <a:pt x="1777724" y="367634"/>
                  <a:pt x="1834690" y="444041"/>
                </a:cubicBezTo>
                <a:cubicBezTo>
                  <a:pt x="1966533" y="620711"/>
                  <a:pt x="2077337" y="809993"/>
                  <a:pt x="2171634" y="1009050"/>
                </a:cubicBezTo>
                <a:cubicBezTo>
                  <a:pt x="2222127" y="1115619"/>
                  <a:pt x="2264744" y="1225132"/>
                  <a:pt x="2294199" y="1339374"/>
                </a:cubicBezTo>
                <a:cubicBezTo>
                  <a:pt x="2313295" y="1413048"/>
                  <a:pt x="2327537" y="1487563"/>
                  <a:pt x="2328832" y="1563969"/>
                </a:cubicBezTo>
                <a:cubicBezTo>
                  <a:pt x="2328940" y="1567858"/>
                  <a:pt x="2329911" y="1571641"/>
                  <a:pt x="2330450" y="1575425"/>
                </a:cubicBezTo>
                <a:cubicBezTo>
                  <a:pt x="2330450" y="1589718"/>
                  <a:pt x="2330450" y="1604117"/>
                  <a:pt x="2330450" y="1618410"/>
                </a:cubicBezTo>
                <a:cubicBezTo>
                  <a:pt x="2329803" y="1623245"/>
                  <a:pt x="2328724" y="1627974"/>
                  <a:pt x="2328724" y="1632809"/>
                </a:cubicBezTo>
                <a:cubicBezTo>
                  <a:pt x="2328616" y="1667491"/>
                  <a:pt x="2323761" y="1701648"/>
                  <a:pt x="2316532" y="1735490"/>
                </a:cubicBezTo>
                <a:cubicBezTo>
                  <a:pt x="2295278" y="1835964"/>
                  <a:pt x="2249208" y="1923195"/>
                  <a:pt x="2176921" y="1996344"/>
                </a:cubicBezTo>
                <a:cubicBezTo>
                  <a:pt x="2124809" y="2048998"/>
                  <a:pt x="2064283" y="2089881"/>
                  <a:pt x="1998361" y="2123092"/>
                </a:cubicBezTo>
                <a:cubicBezTo>
                  <a:pt x="1918737" y="2163135"/>
                  <a:pt x="1834798" y="2190671"/>
                  <a:pt x="1748377" y="2211375"/>
                </a:cubicBezTo>
                <a:cubicBezTo>
                  <a:pt x="1677601" y="2228191"/>
                  <a:pt x="1606069" y="2240172"/>
                  <a:pt x="1533889" y="2248895"/>
                </a:cubicBezTo>
                <a:cubicBezTo>
                  <a:pt x="1476276" y="2255937"/>
                  <a:pt x="1418446" y="2261297"/>
                  <a:pt x="1360616" y="2263819"/>
                </a:cubicBezTo>
                <a:cubicBezTo>
                  <a:pt x="1303218" y="2266447"/>
                  <a:pt x="1245928" y="2267393"/>
                  <a:pt x="1188638" y="2269074"/>
                </a:cubicBezTo>
                <a:cubicBezTo>
                  <a:pt x="1185725" y="2269179"/>
                  <a:pt x="1182811" y="2269810"/>
                  <a:pt x="1179898" y="2270125"/>
                </a:cubicBezTo>
                <a:cubicBezTo>
                  <a:pt x="1170080" y="2270125"/>
                  <a:pt x="1160370" y="2270125"/>
                  <a:pt x="1150552" y="2270125"/>
                </a:cubicBezTo>
                <a:cubicBezTo>
                  <a:pt x="1146344" y="2269810"/>
                  <a:pt x="1142136" y="2269179"/>
                  <a:pt x="1137929" y="2269074"/>
                </a:cubicBezTo>
                <a:cubicBezTo>
                  <a:pt x="1064994" y="2268338"/>
                  <a:pt x="991952" y="2265921"/>
                  <a:pt x="919125" y="2260666"/>
                </a:cubicBezTo>
                <a:cubicBezTo>
                  <a:pt x="830655" y="2254150"/>
                  <a:pt x="742615" y="2243745"/>
                  <a:pt x="655547" y="2227035"/>
                </a:cubicBezTo>
                <a:cubicBezTo>
                  <a:pt x="572795" y="2211060"/>
                  <a:pt x="491660" y="2189620"/>
                  <a:pt x="413116" y="2158721"/>
                </a:cubicBezTo>
                <a:cubicBezTo>
                  <a:pt x="340289" y="2130029"/>
                  <a:pt x="271562" y="2093980"/>
                  <a:pt x="209741" y="2045320"/>
                </a:cubicBezTo>
                <a:cubicBezTo>
                  <a:pt x="120946" y="1975324"/>
                  <a:pt x="58369" y="1887252"/>
                  <a:pt x="26433" y="1778055"/>
                </a:cubicBezTo>
                <a:cubicBezTo>
                  <a:pt x="14026" y="1735700"/>
                  <a:pt x="6689" y="1692399"/>
                  <a:pt x="3669" y="1648363"/>
                </a:cubicBezTo>
                <a:cubicBezTo>
                  <a:pt x="3021" y="1639009"/>
                  <a:pt x="1295" y="1629761"/>
                  <a:pt x="0" y="1620407"/>
                </a:cubicBezTo>
                <a:cubicBezTo>
                  <a:pt x="0" y="1605378"/>
                  <a:pt x="0" y="1590349"/>
                  <a:pt x="0" y="1575425"/>
                </a:cubicBezTo>
                <a:cubicBezTo>
                  <a:pt x="971" y="1569329"/>
                  <a:pt x="2590" y="1563339"/>
                  <a:pt x="2913" y="1557138"/>
                </a:cubicBezTo>
                <a:cubicBezTo>
                  <a:pt x="6689" y="1485986"/>
                  <a:pt x="18773" y="1415991"/>
                  <a:pt x="36359" y="1346941"/>
                </a:cubicBezTo>
                <a:cubicBezTo>
                  <a:pt x="60311" y="1252983"/>
                  <a:pt x="93434" y="1162073"/>
                  <a:pt x="132167" y="1073265"/>
                </a:cubicBezTo>
                <a:cubicBezTo>
                  <a:pt x="188378" y="943889"/>
                  <a:pt x="254947" y="819873"/>
                  <a:pt x="327558" y="699009"/>
                </a:cubicBezTo>
                <a:cubicBezTo>
                  <a:pt x="397903" y="582035"/>
                  <a:pt x="474074" y="469159"/>
                  <a:pt x="561466" y="364166"/>
                </a:cubicBezTo>
                <a:cubicBezTo>
                  <a:pt x="620698" y="293120"/>
                  <a:pt x="684462" y="226487"/>
                  <a:pt x="756317" y="168053"/>
                </a:cubicBezTo>
                <a:cubicBezTo>
                  <a:pt x="813931" y="121073"/>
                  <a:pt x="875645" y="80506"/>
                  <a:pt x="943725" y="50342"/>
                </a:cubicBezTo>
                <a:cubicBezTo>
                  <a:pt x="999612" y="25644"/>
                  <a:pt x="1057658" y="9144"/>
                  <a:pt x="1118616" y="3364"/>
                </a:cubicBezTo>
                <a:cubicBezTo>
                  <a:pt x="1128650" y="2418"/>
                  <a:pt x="1138576" y="1156"/>
                  <a:pt x="114861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0" name="Picture Placeholder 9"/>
          <p:cNvSpPr>
            <a:spLocks noGrp="1"/>
          </p:cNvSpPr>
          <p:nvPr>
            <p:ph type="pic" sz="quarter" idx="15" hasCustomPrompt="1"/>
          </p:nvPr>
        </p:nvSpPr>
        <p:spPr>
          <a:xfrm>
            <a:off x="2284521" y="2520777"/>
            <a:ext cx="1864712" cy="1816444"/>
          </a:xfrm>
          <a:custGeom>
            <a:avLst/>
            <a:gdLst>
              <a:gd name="connsiteX0" fmla="*/ 920616 w 1864712"/>
              <a:gd name="connsiteY0" fmla="*/ 0 h 1816444"/>
              <a:gd name="connsiteX1" fmla="*/ 944097 w 1864712"/>
              <a:gd name="connsiteY1" fmla="*/ 0 h 1816444"/>
              <a:gd name="connsiteX2" fmla="*/ 954197 w 1864712"/>
              <a:gd name="connsiteY2" fmla="*/ 841 h 1816444"/>
              <a:gd name="connsiteX3" fmla="*/ 1129273 w 1864712"/>
              <a:gd name="connsiteY3" fmla="*/ 7569 h 1816444"/>
              <a:gd name="connsiteX4" fmla="*/ 1340176 w 1864712"/>
              <a:gd name="connsiteY4" fmla="*/ 34479 h 1816444"/>
              <a:gd name="connsiteX5" fmla="*/ 1534157 w 1864712"/>
              <a:gd name="connsiteY5" fmla="*/ 89140 h 1816444"/>
              <a:gd name="connsiteX6" fmla="*/ 1696888 w 1864712"/>
              <a:gd name="connsiteY6" fmla="*/ 179878 h 1816444"/>
              <a:gd name="connsiteX7" fmla="*/ 1843562 w 1864712"/>
              <a:gd name="connsiteY7" fmla="*/ 393731 h 1816444"/>
              <a:gd name="connsiteX8" fmla="*/ 1861776 w 1864712"/>
              <a:gd name="connsiteY8" fmla="*/ 497504 h 1816444"/>
              <a:gd name="connsiteX9" fmla="*/ 1864712 w 1864712"/>
              <a:gd name="connsiteY9" fmla="*/ 519873 h 1816444"/>
              <a:gd name="connsiteX10" fmla="*/ 1864712 w 1864712"/>
              <a:gd name="connsiteY10" fmla="*/ 555865 h 1816444"/>
              <a:gd name="connsiteX11" fmla="*/ 1862381 w 1864712"/>
              <a:gd name="connsiteY11" fmla="*/ 570498 h 1816444"/>
              <a:gd name="connsiteX12" fmla="*/ 1835619 w 1864712"/>
              <a:gd name="connsiteY12" fmla="*/ 738687 h 1816444"/>
              <a:gd name="connsiteX13" fmla="*/ 1758959 w 1864712"/>
              <a:gd name="connsiteY13" fmla="*/ 957670 h 1816444"/>
              <a:gd name="connsiteX14" fmla="*/ 1602616 w 1864712"/>
              <a:gd name="connsiteY14" fmla="*/ 1257131 h 1816444"/>
              <a:gd name="connsiteX15" fmla="*/ 1415455 w 1864712"/>
              <a:gd name="connsiteY15" fmla="*/ 1525056 h 1816444"/>
              <a:gd name="connsiteX16" fmla="*/ 1259544 w 1864712"/>
              <a:gd name="connsiteY16" fmla="*/ 1681976 h 1816444"/>
              <a:gd name="connsiteX17" fmla="*/ 1109590 w 1864712"/>
              <a:gd name="connsiteY17" fmla="*/ 1776163 h 1816444"/>
              <a:gd name="connsiteX18" fmla="*/ 969650 w 1864712"/>
              <a:gd name="connsiteY18" fmla="*/ 1813753 h 1816444"/>
              <a:gd name="connsiteX19" fmla="*/ 945651 w 1864712"/>
              <a:gd name="connsiteY19" fmla="*/ 1816444 h 1816444"/>
              <a:gd name="connsiteX20" fmla="*/ 917508 w 1864712"/>
              <a:gd name="connsiteY20" fmla="*/ 1816444 h 1816444"/>
              <a:gd name="connsiteX21" fmla="*/ 910601 w 1864712"/>
              <a:gd name="connsiteY21" fmla="*/ 1815182 h 1816444"/>
              <a:gd name="connsiteX22" fmla="*/ 869422 w 1864712"/>
              <a:gd name="connsiteY22" fmla="*/ 1810726 h 1816444"/>
              <a:gd name="connsiteX23" fmla="*/ 715583 w 1864712"/>
              <a:gd name="connsiteY23" fmla="*/ 1757914 h 1816444"/>
              <a:gd name="connsiteX24" fmla="*/ 547241 w 1864712"/>
              <a:gd name="connsiteY24" fmla="*/ 1632697 h 1816444"/>
              <a:gd name="connsiteX25" fmla="*/ 396683 w 1864712"/>
              <a:gd name="connsiteY25" fmla="*/ 1461144 h 1816444"/>
              <a:gd name="connsiteX26" fmla="*/ 127077 w 1864712"/>
              <a:gd name="connsiteY26" fmla="*/ 1009051 h 1816444"/>
              <a:gd name="connsiteX27" fmla="*/ 29006 w 1864712"/>
              <a:gd name="connsiteY27" fmla="*/ 744742 h 1816444"/>
              <a:gd name="connsiteX28" fmla="*/ 1295 w 1864712"/>
              <a:gd name="connsiteY28" fmla="*/ 565032 h 1816444"/>
              <a:gd name="connsiteX29" fmla="*/ 0 w 1864712"/>
              <a:gd name="connsiteY29" fmla="*/ 555865 h 1816444"/>
              <a:gd name="connsiteX30" fmla="*/ 0 w 1864712"/>
              <a:gd name="connsiteY30" fmla="*/ 521471 h 1816444"/>
              <a:gd name="connsiteX31" fmla="*/ 1381 w 1864712"/>
              <a:gd name="connsiteY31" fmla="*/ 509950 h 1816444"/>
              <a:gd name="connsiteX32" fmla="*/ 11137 w 1864712"/>
              <a:gd name="connsiteY32" fmla="*/ 427789 h 1816444"/>
              <a:gd name="connsiteX33" fmla="*/ 122847 w 1864712"/>
              <a:gd name="connsiteY33" fmla="*/ 219066 h 1816444"/>
              <a:gd name="connsiteX34" fmla="*/ 265722 w 1864712"/>
              <a:gd name="connsiteY34" fmla="*/ 117649 h 1816444"/>
              <a:gd name="connsiteX35" fmla="*/ 465747 w 1864712"/>
              <a:gd name="connsiteY35" fmla="*/ 47009 h 1816444"/>
              <a:gd name="connsiteX36" fmla="*/ 637369 w 1864712"/>
              <a:gd name="connsiteY36" fmla="*/ 16987 h 1816444"/>
              <a:gd name="connsiteX37" fmla="*/ 776014 w 1864712"/>
              <a:gd name="connsiteY37" fmla="*/ 5046 h 1816444"/>
              <a:gd name="connsiteX38" fmla="*/ 913622 w 1864712"/>
              <a:gd name="connsiteY38" fmla="*/ 841 h 1816444"/>
              <a:gd name="connsiteX39" fmla="*/ 920616 w 1864712"/>
              <a:gd name="connsiteY39" fmla="*/ 0 h 181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64712" h="1816444">
                <a:moveTo>
                  <a:pt x="920616" y="0"/>
                </a:moveTo>
                <a:cubicBezTo>
                  <a:pt x="928471" y="0"/>
                  <a:pt x="936241" y="0"/>
                  <a:pt x="944097" y="0"/>
                </a:cubicBezTo>
                <a:cubicBezTo>
                  <a:pt x="947464" y="252"/>
                  <a:pt x="950831" y="757"/>
                  <a:pt x="954197" y="841"/>
                </a:cubicBezTo>
                <a:cubicBezTo>
                  <a:pt x="1012556" y="1430"/>
                  <a:pt x="1071001" y="3364"/>
                  <a:pt x="1129273" y="7569"/>
                </a:cubicBezTo>
                <a:cubicBezTo>
                  <a:pt x="1200063" y="12783"/>
                  <a:pt x="1270508" y="21108"/>
                  <a:pt x="1340176" y="34479"/>
                </a:cubicBezTo>
                <a:cubicBezTo>
                  <a:pt x="1406390" y="47261"/>
                  <a:pt x="1471310" y="64416"/>
                  <a:pt x="1534157" y="89140"/>
                </a:cubicBezTo>
                <a:cubicBezTo>
                  <a:pt x="1592430" y="112098"/>
                  <a:pt x="1647422" y="140943"/>
                  <a:pt x="1696888" y="179878"/>
                </a:cubicBezTo>
                <a:cubicBezTo>
                  <a:pt x="1767937" y="235886"/>
                  <a:pt x="1818008" y="306357"/>
                  <a:pt x="1843562" y="393731"/>
                </a:cubicBezTo>
                <a:cubicBezTo>
                  <a:pt x="1853489" y="427621"/>
                  <a:pt x="1859360" y="462269"/>
                  <a:pt x="1861776" y="497504"/>
                </a:cubicBezTo>
                <a:cubicBezTo>
                  <a:pt x="1862295" y="504989"/>
                  <a:pt x="1863676" y="512388"/>
                  <a:pt x="1864712" y="519873"/>
                </a:cubicBezTo>
                <a:cubicBezTo>
                  <a:pt x="1864712" y="531899"/>
                  <a:pt x="1864712" y="543924"/>
                  <a:pt x="1864712" y="555865"/>
                </a:cubicBezTo>
                <a:cubicBezTo>
                  <a:pt x="1863935" y="560743"/>
                  <a:pt x="1862640" y="565536"/>
                  <a:pt x="1862381" y="570498"/>
                </a:cubicBezTo>
                <a:cubicBezTo>
                  <a:pt x="1859360" y="627430"/>
                  <a:pt x="1849691" y="683437"/>
                  <a:pt x="1835619" y="738687"/>
                </a:cubicBezTo>
                <a:cubicBezTo>
                  <a:pt x="1816454" y="813868"/>
                  <a:pt x="1789951" y="886610"/>
                  <a:pt x="1758959" y="957670"/>
                </a:cubicBezTo>
                <a:cubicBezTo>
                  <a:pt x="1713981" y="1061190"/>
                  <a:pt x="1660716" y="1160422"/>
                  <a:pt x="1602616" y="1257131"/>
                </a:cubicBezTo>
                <a:cubicBezTo>
                  <a:pt x="1546330" y="1350728"/>
                  <a:pt x="1485381" y="1441046"/>
                  <a:pt x="1415455" y="1525056"/>
                </a:cubicBezTo>
                <a:cubicBezTo>
                  <a:pt x="1368060" y="1581904"/>
                  <a:pt x="1317039" y="1635220"/>
                  <a:pt x="1259544" y="1681976"/>
                </a:cubicBezTo>
                <a:cubicBezTo>
                  <a:pt x="1213444" y="1719567"/>
                  <a:pt x="1164064" y="1752027"/>
                  <a:pt x="1109590" y="1776163"/>
                </a:cubicBezTo>
                <a:cubicBezTo>
                  <a:pt x="1064872" y="1795925"/>
                  <a:pt x="1018426" y="1809128"/>
                  <a:pt x="969650" y="1813753"/>
                </a:cubicBezTo>
                <a:cubicBezTo>
                  <a:pt x="961622" y="1814509"/>
                  <a:pt x="953679" y="1815519"/>
                  <a:pt x="945651" y="1816444"/>
                </a:cubicBezTo>
                <a:cubicBezTo>
                  <a:pt x="936241" y="1816444"/>
                  <a:pt x="926918" y="1816444"/>
                  <a:pt x="917508" y="1816444"/>
                </a:cubicBezTo>
                <a:cubicBezTo>
                  <a:pt x="915176" y="1816023"/>
                  <a:pt x="912932" y="1815351"/>
                  <a:pt x="910601" y="1815182"/>
                </a:cubicBezTo>
                <a:cubicBezTo>
                  <a:pt x="896875" y="1813669"/>
                  <a:pt x="883062" y="1812828"/>
                  <a:pt x="869422" y="1810726"/>
                </a:cubicBezTo>
                <a:cubicBezTo>
                  <a:pt x="814948" y="1802569"/>
                  <a:pt x="764014" y="1783900"/>
                  <a:pt x="715583" y="1757914"/>
                </a:cubicBezTo>
                <a:cubicBezTo>
                  <a:pt x="653340" y="1724528"/>
                  <a:pt x="598262" y="1681304"/>
                  <a:pt x="547241" y="1632697"/>
                </a:cubicBezTo>
                <a:cubicBezTo>
                  <a:pt x="491904" y="1580054"/>
                  <a:pt x="442264" y="1522281"/>
                  <a:pt x="396683" y="1461144"/>
                </a:cubicBezTo>
                <a:cubicBezTo>
                  <a:pt x="291189" y="1319781"/>
                  <a:pt x="202529" y="1168327"/>
                  <a:pt x="127077" y="1009051"/>
                </a:cubicBezTo>
                <a:cubicBezTo>
                  <a:pt x="86675" y="923780"/>
                  <a:pt x="52575" y="836153"/>
                  <a:pt x="29006" y="744742"/>
                </a:cubicBezTo>
                <a:cubicBezTo>
                  <a:pt x="13727" y="685792"/>
                  <a:pt x="2331" y="626168"/>
                  <a:pt x="1295" y="565032"/>
                </a:cubicBezTo>
                <a:cubicBezTo>
                  <a:pt x="1208" y="561920"/>
                  <a:pt x="431" y="558893"/>
                  <a:pt x="0" y="555865"/>
                </a:cubicBezTo>
                <a:cubicBezTo>
                  <a:pt x="0" y="544429"/>
                  <a:pt x="0" y="532908"/>
                  <a:pt x="0" y="521471"/>
                </a:cubicBezTo>
                <a:cubicBezTo>
                  <a:pt x="518" y="517602"/>
                  <a:pt x="1381" y="513818"/>
                  <a:pt x="1381" y="509950"/>
                </a:cubicBezTo>
                <a:cubicBezTo>
                  <a:pt x="1468" y="482199"/>
                  <a:pt x="5352" y="454868"/>
                  <a:pt x="11137" y="427789"/>
                </a:cubicBezTo>
                <a:cubicBezTo>
                  <a:pt x="28143" y="347395"/>
                  <a:pt x="65006" y="277597"/>
                  <a:pt x="122847" y="219066"/>
                </a:cubicBezTo>
                <a:cubicBezTo>
                  <a:pt x="164544" y="176935"/>
                  <a:pt x="212974" y="144223"/>
                  <a:pt x="265722" y="117649"/>
                </a:cubicBezTo>
                <a:cubicBezTo>
                  <a:pt x="329433" y="85608"/>
                  <a:pt x="396597" y="63575"/>
                  <a:pt x="465747" y="47009"/>
                </a:cubicBezTo>
                <a:cubicBezTo>
                  <a:pt x="522378" y="33554"/>
                  <a:pt x="579614" y="23967"/>
                  <a:pt x="637369" y="16987"/>
                </a:cubicBezTo>
                <a:cubicBezTo>
                  <a:pt x="683468" y="11353"/>
                  <a:pt x="729741" y="7064"/>
                  <a:pt x="776014" y="5046"/>
                </a:cubicBezTo>
                <a:cubicBezTo>
                  <a:pt x="821941" y="2943"/>
                  <a:pt x="867782" y="2186"/>
                  <a:pt x="913622" y="841"/>
                </a:cubicBezTo>
                <a:cubicBezTo>
                  <a:pt x="915953" y="757"/>
                  <a:pt x="918285" y="252"/>
                  <a:pt x="920616"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3840958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itle 64"/>
          <p:cNvSpPr>
            <a:spLocks noGrp="1"/>
          </p:cNvSpPr>
          <p:nvPr>
            <p:ph type="title"/>
          </p:nvPr>
        </p:nvSpPr>
        <p:spPr>
          <a:xfrm>
            <a:off x="1790700" y="1042859"/>
            <a:ext cx="8610600" cy="495486"/>
          </a:xfrm>
          <a:prstGeom prst="rect">
            <a:avLst/>
          </a:prstGeom>
        </p:spPr>
        <p:txBody>
          <a:bodyPr/>
          <a:lstStyle>
            <a:lvl1pPr algn="ctr">
              <a:defRPr sz="3200" b="0" i="0">
                <a:latin typeface="Titillium" charset="0"/>
                <a:ea typeface="Titillium" charset="0"/>
                <a:cs typeface="Titillium" charset="0"/>
              </a:defRPr>
            </a:lvl1pPr>
          </a:lstStyle>
          <a:p>
            <a:r>
              <a:rPr lang="en-US"/>
              <a:t>Click to edit Master title style</a:t>
            </a:r>
          </a:p>
        </p:txBody>
      </p:sp>
      <p:sp>
        <p:nvSpPr>
          <p:cNvPr id="12" name="Picture Placeholder 11"/>
          <p:cNvSpPr>
            <a:spLocks noGrp="1"/>
          </p:cNvSpPr>
          <p:nvPr>
            <p:ph type="pic" sz="quarter" idx="16" hasCustomPrompt="1"/>
          </p:nvPr>
        </p:nvSpPr>
        <p:spPr>
          <a:xfrm>
            <a:off x="6185204" y="2603343"/>
            <a:ext cx="1695193" cy="1651313"/>
          </a:xfrm>
          <a:custGeom>
            <a:avLst/>
            <a:gdLst>
              <a:gd name="connsiteX0" fmla="*/ 920615 w 1864712"/>
              <a:gd name="connsiteY0" fmla="*/ 0 h 1816444"/>
              <a:gd name="connsiteX1" fmla="*/ 944097 w 1864712"/>
              <a:gd name="connsiteY1" fmla="*/ 0 h 1816444"/>
              <a:gd name="connsiteX2" fmla="*/ 954197 w 1864712"/>
              <a:gd name="connsiteY2" fmla="*/ 841 h 1816444"/>
              <a:gd name="connsiteX3" fmla="*/ 1129273 w 1864712"/>
              <a:gd name="connsiteY3" fmla="*/ 7569 h 1816444"/>
              <a:gd name="connsiteX4" fmla="*/ 1340175 w 1864712"/>
              <a:gd name="connsiteY4" fmla="*/ 34479 h 1816444"/>
              <a:gd name="connsiteX5" fmla="*/ 1534157 w 1864712"/>
              <a:gd name="connsiteY5" fmla="*/ 89140 h 1816444"/>
              <a:gd name="connsiteX6" fmla="*/ 1696888 w 1864712"/>
              <a:gd name="connsiteY6" fmla="*/ 179878 h 1816444"/>
              <a:gd name="connsiteX7" fmla="*/ 1843562 w 1864712"/>
              <a:gd name="connsiteY7" fmla="*/ 393731 h 1816444"/>
              <a:gd name="connsiteX8" fmla="*/ 1861776 w 1864712"/>
              <a:gd name="connsiteY8" fmla="*/ 497504 h 1816444"/>
              <a:gd name="connsiteX9" fmla="*/ 1864712 w 1864712"/>
              <a:gd name="connsiteY9" fmla="*/ 519873 h 1816444"/>
              <a:gd name="connsiteX10" fmla="*/ 1864712 w 1864712"/>
              <a:gd name="connsiteY10" fmla="*/ 555865 h 1816444"/>
              <a:gd name="connsiteX11" fmla="*/ 1862381 w 1864712"/>
              <a:gd name="connsiteY11" fmla="*/ 570498 h 1816444"/>
              <a:gd name="connsiteX12" fmla="*/ 1835619 w 1864712"/>
              <a:gd name="connsiteY12" fmla="*/ 738687 h 1816444"/>
              <a:gd name="connsiteX13" fmla="*/ 1758958 w 1864712"/>
              <a:gd name="connsiteY13" fmla="*/ 957670 h 1816444"/>
              <a:gd name="connsiteX14" fmla="*/ 1602616 w 1864712"/>
              <a:gd name="connsiteY14" fmla="*/ 1257131 h 1816444"/>
              <a:gd name="connsiteX15" fmla="*/ 1415454 w 1864712"/>
              <a:gd name="connsiteY15" fmla="*/ 1525056 h 1816444"/>
              <a:gd name="connsiteX16" fmla="*/ 1259544 w 1864712"/>
              <a:gd name="connsiteY16" fmla="*/ 1681976 h 1816444"/>
              <a:gd name="connsiteX17" fmla="*/ 1109589 w 1864712"/>
              <a:gd name="connsiteY17" fmla="*/ 1776163 h 1816444"/>
              <a:gd name="connsiteX18" fmla="*/ 969650 w 1864712"/>
              <a:gd name="connsiteY18" fmla="*/ 1813753 h 1816444"/>
              <a:gd name="connsiteX19" fmla="*/ 945651 w 1864712"/>
              <a:gd name="connsiteY19" fmla="*/ 1816444 h 1816444"/>
              <a:gd name="connsiteX20" fmla="*/ 917508 w 1864712"/>
              <a:gd name="connsiteY20" fmla="*/ 1816444 h 1816444"/>
              <a:gd name="connsiteX21" fmla="*/ 910601 w 1864712"/>
              <a:gd name="connsiteY21" fmla="*/ 1815182 h 1816444"/>
              <a:gd name="connsiteX22" fmla="*/ 869422 w 1864712"/>
              <a:gd name="connsiteY22" fmla="*/ 1810726 h 1816444"/>
              <a:gd name="connsiteX23" fmla="*/ 715583 w 1864712"/>
              <a:gd name="connsiteY23" fmla="*/ 1757914 h 1816444"/>
              <a:gd name="connsiteX24" fmla="*/ 547241 w 1864712"/>
              <a:gd name="connsiteY24" fmla="*/ 1632697 h 1816444"/>
              <a:gd name="connsiteX25" fmla="*/ 396683 w 1864712"/>
              <a:gd name="connsiteY25" fmla="*/ 1461144 h 1816444"/>
              <a:gd name="connsiteX26" fmla="*/ 127077 w 1864712"/>
              <a:gd name="connsiteY26" fmla="*/ 1009051 h 1816444"/>
              <a:gd name="connsiteX27" fmla="*/ 29006 w 1864712"/>
              <a:gd name="connsiteY27" fmla="*/ 744742 h 1816444"/>
              <a:gd name="connsiteX28" fmla="*/ 1295 w 1864712"/>
              <a:gd name="connsiteY28" fmla="*/ 565032 h 1816444"/>
              <a:gd name="connsiteX29" fmla="*/ 0 w 1864712"/>
              <a:gd name="connsiteY29" fmla="*/ 555865 h 1816444"/>
              <a:gd name="connsiteX30" fmla="*/ 0 w 1864712"/>
              <a:gd name="connsiteY30" fmla="*/ 521471 h 1816444"/>
              <a:gd name="connsiteX31" fmla="*/ 1381 w 1864712"/>
              <a:gd name="connsiteY31" fmla="*/ 509950 h 1816444"/>
              <a:gd name="connsiteX32" fmla="*/ 11137 w 1864712"/>
              <a:gd name="connsiteY32" fmla="*/ 427789 h 1816444"/>
              <a:gd name="connsiteX33" fmla="*/ 122847 w 1864712"/>
              <a:gd name="connsiteY33" fmla="*/ 219066 h 1816444"/>
              <a:gd name="connsiteX34" fmla="*/ 265722 w 1864712"/>
              <a:gd name="connsiteY34" fmla="*/ 117649 h 1816444"/>
              <a:gd name="connsiteX35" fmla="*/ 465746 w 1864712"/>
              <a:gd name="connsiteY35" fmla="*/ 47009 h 1816444"/>
              <a:gd name="connsiteX36" fmla="*/ 637369 w 1864712"/>
              <a:gd name="connsiteY36" fmla="*/ 16987 h 1816444"/>
              <a:gd name="connsiteX37" fmla="*/ 776014 w 1864712"/>
              <a:gd name="connsiteY37" fmla="*/ 5046 h 1816444"/>
              <a:gd name="connsiteX38" fmla="*/ 913622 w 1864712"/>
              <a:gd name="connsiteY38" fmla="*/ 841 h 1816444"/>
              <a:gd name="connsiteX39" fmla="*/ 920615 w 1864712"/>
              <a:gd name="connsiteY39" fmla="*/ 0 h 181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64712" h="1816444">
                <a:moveTo>
                  <a:pt x="920615" y="0"/>
                </a:moveTo>
                <a:cubicBezTo>
                  <a:pt x="928471" y="0"/>
                  <a:pt x="936241" y="0"/>
                  <a:pt x="944097" y="0"/>
                </a:cubicBezTo>
                <a:cubicBezTo>
                  <a:pt x="947464" y="252"/>
                  <a:pt x="950831" y="757"/>
                  <a:pt x="954197" y="841"/>
                </a:cubicBezTo>
                <a:cubicBezTo>
                  <a:pt x="1012556" y="1430"/>
                  <a:pt x="1071001" y="3364"/>
                  <a:pt x="1129273" y="7569"/>
                </a:cubicBezTo>
                <a:cubicBezTo>
                  <a:pt x="1200063" y="12783"/>
                  <a:pt x="1270508" y="21108"/>
                  <a:pt x="1340175" y="34479"/>
                </a:cubicBezTo>
                <a:cubicBezTo>
                  <a:pt x="1406389" y="47261"/>
                  <a:pt x="1471310" y="64416"/>
                  <a:pt x="1534157" y="89140"/>
                </a:cubicBezTo>
                <a:cubicBezTo>
                  <a:pt x="1592429" y="112098"/>
                  <a:pt x="1647421" y="140943"/>
                  <a:pt x="1696888" y="179878"/>
                </a:cubicBezTo>
                <a:cubicBezTo>
                  <a:pt x="1767937" y="235886"/>
                  <a:pt x="1818008" y="306357"/>
                  <a:pt x="1843562" y="393731"/>
                </a:cubicBezTo>
                <a:cubicBezTo>
                  <a:pt x="1853489" y="427621"/>
                  <a:pt x="1859360" y="462269"/>
                  <a:pt x="1861776" y="497504"/>
                </a:cubicBezTo>
                <a:cubicBezTo>
                  <a:pt x="1862295" y="504989"/>
                  <a:pt x="1863676" y="512388"/>
                  <a:pt x="1864712" y="519873"/>
                </a:cubicBezTo>
                <a:cubicBezTo>
                  <a:pt x="1864712" y="531899"/>
                  <a:pt x="1864712" y="543924"/>
                  <a:pt x="1864712" y="555865"/>
                </a:cubicBezTo>
                <a:cubicBezTo>
                  <a:pt x="1863935" y="560743"/>
                  <a:pt x="1862640" y="565536"/>
                  <a:pt x="1862381" y="570498"/>
                </a:cubicBezTo>
                <a:cubicBezTo>
                  <a:pt x="1859360" y="627430"/>
                  <a:pt x="1849691" y="683437"/>
                  <a:pt x="1835619" y="738687"/>
                </a:cubicBezTo>
                <a:cubicBezTo>
                  <a:pt x="1816454" y="813868"/>
                  <a:pt x="1789951" y="886610"/>
                  <a:pt x="1758958" y="957670"/>
                </a:cubicBezTo>
                <a:cubicBezTo>
                  <a:pt x="1713981" y="1061190"/>
                  <a:pt x="1660716" y="1160422"/>
                  <a:pt x="1602616" y="1257131"/>
                </a:cubicBezTo>
                <a:cubicBezTo>
                  <a:pt x="1546329" y="1350728"/>
                  <a:pt x="1485381" y="1441046"/>
                  <a:pt x="1415454" y="1525056"/>
                </a:cubicBezTo>
                <a:cubicBezTo>
                  <a:pt x="1368060" y="1581904"/>
                  <a:pt x="1317039" y="1635220"/>
                  <a:pt x="1259544" y="1681976"/>
                </a:cubicBezTo>
                <a:cubicBezTo>
                  <a:pt x="1213444" y="1719567"/>
                  <a:pt x="1164064" y="1752027"/>
                  <a:pt x="1109589" y="1776163"/>
                </a:cubicBezTo>
                <a:cubicBezTo>
                  <a:pt x="1064871" y="1795925"/>
                  <a:pt x="1018426" y="1809128"/>
                  <a:pt x="969650" y="1813753"/>
                </a:cubicBezTo>
                <a:cubicBezTo>
                  <a:pt x="961621" y="1814509"/>
                  <a:pt x="953679" y="1815519"/>
                  <a:pt x="945651" y="1816444"/>
                </a:cubicBezTo>
                <a:cubicBezTo>
                  <a:pt x="936241" y="1816444"/>
                  <a:pt x="926917" y="1816444"/>
                  <a:pt x="917508" y="1816444"/>
                </a:cubicBezTo>
                <a:cubicBezTo>
                  <a:pt x="915176" y="1816023"/>
                  <a:pt x="912932" y="1815351"/>
                  <a:pt x="910601" y="1815182"/>
                </a:cubicBezTo>
                <a:cubicBezTo>
                  <a:pt x="896875" y="1813669"/>
                  <a:pt x="883062" y="1812828"/>
                  <a:pt x="869422" y="1810726"/>
                </a:cubicBezTo>
                <a:cubicBezTo>
                  <a:pt x="814948" y="1802569"/>
                  <a:pt x="764014" y="1783900"/>
                  <a:pt x="715583" y="1757914"/>
                </a:cubicBezTo>
                <a:cubicBezTo>
                  <a:pt x="653339" y="1724528"/>
                  <a:pt x="598262" y="1681304"/>
                  <a:pt x="547241" y="1632697"/>
                </a:cubicBezTo>
                <a:cubicBezTo>
                  <a:pt x="491904" y="1580054"/>
                  <a:pt x="442264" y="1522281"/>
                  <a:pt x="396683" y="1461144"/>
                </a:cubicBezTo>
                <a:cubicBezTo>
                  <a:pt x="291189" y="1319781"/>
                  <a:pt x="202529" y="1168327"/>
                  <a:pt x="127077" y="1009051"/>
                </a:cubicBezTo>
                <a:cubicBezTo>
                  <a:pt x="86675" y="923780"/>
                  <a:pt x="52575" y="836153"/>
                  <a:pt x="29006" y="744742"/>
                </a:cubicBezTo>
                <a:cubicBezTo>
                  <a:pt x="13727" y="685792"/>
                  <a:pt x="2331" y="626168"/>
                  <a:pt x="1295" y="565032"/>
                </a:cubicBezTo>
                <a:cubicBezTo>
                  <a:pt x="1208" y="561920"/>
                  <a:pt x="431" y="558893"/>
                  <a:pt x="0" y="555865"/>
                </a:cubicBezTo>
                <a:cubicBezTo>
                  <a:pt x="0" y="544429"/>
                  <a:pt x="0" y="532908"/>
                  <a:pt x="0" y="521471"/>
                </a:cubicBezTo>
                <a:cubicBezTo>
                  <a:pt x="518" y="517602"/>
                  <a:pt x="1381" y="513818"/>
                  <a:pt x="1381" y="509950"/>
                </a:cubicBezTo>
                <a:cubicBezTo>
                  <a:pt x="1468" y="482199"/>
                  <a:pt x="5352" y="454868"/>
                  <a:pt x="11137" y="427789"/>
                </a:cubicBezTo>
                <a:cubicBezTo>
                  <a:pt x="28143" y="347395"/>
                  <a:pt x="65006" y="277597"/>
                  <a:pt x="122847" y="219066"/>
                </a:cubicBezTo>
                <a:cubicBezTo>
                  <a:pt x="164544" y="176935"/>
                  <a:pt x="212974" y="144223"/>
                  <a:pt x="265722" y="117649"/>
                </a:cubicBezTo>
                <a:cubicBezTo>
                  <a:pt x="329433" y="85608"/>
                  <a:pt x="396597" y="63575"/>
                  <a:pt x="465746" y="47009"/>
                </a:cubicBezTo>
                <a:cubicBezTo>
                  <a:pt x="522378" y="33554"/>
                  <a:pt x="579614" y="23967"/>
                  <a:pt x="637369" y="16987"/>
                </a:cubicBezTo>
                <a:cubicBezTo>
                  <a:pt x="683468" y="11353"/>
                  <a:pt x="729741" y="7064"/>
                  <a:pt x="776014" y="5046"/>
                </a:cubicBezTo>
                <a:cubicBezTo>
                  <a:pt x="821941" y="2943"/>
                  <a:pt x="867781" y="2186"/>
                  <a:pt x="913622" y="841"/>
                </a:cubicBezTo>
                <a:cubicBezTo>
                  <a:pt x="915953" y="757"/>
                  <a:pt x="918285" y="252"/>
                  <a:pt x="920615"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4" name="Picture Placeholder 3"/>
          <p:cNvSpPr>
            <a:spLocks noGrp="1"/>
          </p:cNvSpPr>
          <p:nvPr>
            <p:ph type="pic" sz="quarter" idx="12" hasCustomPrompt="1"/>
          </p:nvPr>
        </p:nvSpPr>
        <p:spPr>
          <a:xfrm>
            <a:off x="4320491" y="2603343"/>
            <a:ext cx="1695194" cy="1651313"/>
          </a:xfrm>
          <a:custGeom>
            <a:avLst/>
            <a:gdLst>
              <a:gd name="connsiteX0" fmla="*/ 1148610 w 2330450"/>
              <a:gd name="connsiteY0" fmla="*/ 0 h 2270125"/>
              <a:gd name="connsiteX1" fmla="*/ 1183782 w 2330450"/>
              <a:gd name="connsiteY1" fmla="*/ 0 h 2270125"/>
              <a:gd name="connsiteX2" fmla="*/ 1192414 w 2330450"/>
              <a:gd name="connsiteY2" fmla="*/ 1577 h 2270125"/>
              <a:gd name="connsiteX3" fmla="*/ 1243878 w 2330450"/>
              <a:gd name="connsiteY3" fmla="*/ 7147 h 2270125"/>
              <a:gd name="connsiteX4" fmla="*/ 1436140 w 2330450"/>
              <a:gd name="connsiteY4" fmla="*/ 73149 h 2270125"/>
              <a:gd name="connsiteX5" fmla="*/ 1646528 w 2330450"/>
              <a:gd name="connsiteY5" fmla="*/ 229640 h 2270125"/>
              <a:gd name="connsiteX6" fmla="*/ 1834690 w 2330450"/>
              <a:gd name="connsiteY6" fmla="*/ 444041 h 2270125"/>
              <a:gd name="connsiteX7" fmla="*/ 2171634 w 2330450"/>
              <a:gd name="connsiteY7" fmla="*/ 1009050 h 2270125"/>
              <a:gd name="connsiteX8" fmla="*/ 2294199 w 2330450"/>
              <a:gd name="connsiteY8" fmla="*/ 1339374 h 2270125"/>
              <a:gd name="connsiteX9" fmla="*/ 2328832 w 2330450"/>
              <a:gd name="connsiteY9" fmla="*/ 1563969 h 2270125"/>
              <a:gd name="connsiteX10" fmla="*/ 2330450 w 2330450"/>
              <a:gd name="connsiteY10" fmla="*/ 1575425 h 2270125"/>
              <a:gd name="connsiteX11" fmla="*/ 2330450 w 2330450"/>
              <a:gd name="connsiteY11" fmla="*/ 1618410 h 2270125"/>
              <a:gd name="connsiteX12" fmla="*/ 2328724 w 2330450"/>
              <a:gd name="connsiteY12" fmla="*/ 1632809 h 2270125"/>
              <a:gd name="connsiteX13" fmla="*/ 2316532 w 2330450"/>
              <a:gd name="connsiteY13" fmla="*/ 1735490 h 2270125"/>
              <a:gd name="connsiteX14" fmla="*/ 2176921 w 2330450"/>
              <a:gd name="connsiteY14" fmla="*/ 1996344 h 2270125"/>
              <a:gd name="connsiteX15" fmla="*/ 1998361 w 2330450"/>
              <a:gd name="connsiteY15" fmla="*/ 2123092 h 2270125"/>
              <a:gd name="connsiteX16" fmla="*/ 1748377 w 2330450"/>
              <a:gd name="connsiteY16" fmla="*/ 2211375 h 2270125"/>
              <a:gd name="connsiteX17" fmla="*/ 1533889 w 2330450"/>
              <a:gd name="connsiteY17" fmla="*/ 2248895 h 2270125"/>
              <a:gd name="connsiteX18" fmla="*/ 1360616 w 2330450"/>
              <a:gd name="connsiteY18" fmla="*/ 2263819 h 2270125"/>
              <a:gd name="connsiteX19" fmla="*/ 1188638 w 2330450"/>
              <a:gd name="connsiteY19" fmla="*/ 2269074 h 2270125"/>
              <a:gd name="connsiteX20" fmla="*/ 1179898 w 2330450"/>
              <a:gd name="connsiteY20" fmla="*/ 2270125 h 2270125"/>
              <a:gd name="connsiteX21" fmla="*/ 1150552 w 2330450"/>
              <a:gd name="connsiteY21" fmla="*/ 2270125 h 2270125"/>
              <a:gd name="connsiteX22" fmla="*/ 1137929 w 2330450"/>
              <a:gd name="connsiteY22" fmla="*/ 2269074 h 2270125"/>
              <a:gd name="connsiteX23" fmla="*/ 919125 w 2330450"/>
              <a:gd name="connsiteY23" fmla="*/ 2260666 h 2270125"/>
              <a:gd name="connsiteX24" fmla="*/ 655547 w 2330450"/>
              <a:gd name="connsiteY24" fmla="*/ 2227035 h 2270125"/>
              <a:gd name="connsiteX25" fmla="*/ 413116 w 2330450"/>
              <a:gd name="connsiteY25" fmla="*/ 2158721 h 2270125"/>
              <a:gd name="connsiteX26" fmla="*/ 209741 w 2330450"/>
              <a:gd name="connsiteY26" fmla="*/ 2045320 h 2270125"/>
              <a:gd name="connsiteX27" fmla="*/ 26433 w 2330450"/>
              <a:gd name="connsiteY27" fmla="*/ 1778055 h 2270125"/>
              <a:gd name="connsiteX28" fmla="*/ 3669 w 2330450"/>
              <a:gd name="connsiteY28" fmla="*/ 1648363 h 2270125"/>
              <a:gd name="connsiteX29" fmla="*/ 0 w 2330450"/>
              <a:gd name="connsiteY29" fmla="*/ 1620407 h 2270125"/>
              <a:gd name="connsiteX30" fmla="*/ 0 w 2330450"/>
              <a:gd name="connsiteY30" fmla="*/ 1575425 h 2270125"/>
              <a:gd name="connsiteX31" fmla="*/ 2913 w 2330450"/>
              <a:gd name="connsiteY31" fmla="*/ 1557138 h 2270125"/>
              <a:gd name="connsiteX32" fmla="*/ 36359 w 2330450"/>
              <a:gd name="connsiteY32" fmla="*/ 1346941 h 2270125"/>
              <a:gd name="connsiteX33" fmla="*/ 132167 w 2330450"/>
              <a:gd name="connsiteY33" fmla="*/ 1073265 h 2270125"/>
              <a:gd name="connsiteX34" fmla="*/ 327558 w 2330450"/>
              <a:gd name="connsiteY34" fmla="*/ 699009 h 2270125"/>
              <a:gd name="connsiteX35" fmla="*/ 561466 w 2330450"/>
              <a:gd name="connsiteY35" fmla="*/ 364166 h 2270125"/>
              <a:gd name="connsiteX36" fmla="*/ 756317 w 2330450"/>
              <a:gd name="connsiteY36" fmla="*/ 168053 h 2270125"/>
              <a:gd name="connsiteX37" fmla="*/ 943725 w 2330450"/>
              <a:gd name="connsiteY37" fmla="*/ 50342 h 2270125"/>
              <a:gd name="connsiteX38" fmla="*/ 1118616 w 2330450"/>
              <a:gd name="connsiteY38" fmla="*/ 3364 h 2270125"/>
              <a:gd name="connsiteX39" fmla="*/ 1148610 w 2330450"/>
              <a:gd name="connsiteY39" fmla="*/ 0 h 227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30450" h="2270125">
                <a:moveTo>
                  <a:pt x="1148610" y="0"/>
                </a:moveTo>
                <a:cubicBezTo>
                  <a:pt x="1160370" y="0"/>
                  <a:pt x="1172022" y="0"/>
                  <a:pt x="1183782" y="0"/>
                </a:cubicBezTo>
                <a:cubicBezTo>
                  <a:pt x="1186696" y="526"/>
                  <a:pt x="1189501" y="1366"/>
                  <a:pt x="1192414" y="1577"/>
                </a:cubicBezTo>
                <a:cubicBezTo>
                  <a:pt x="1209568" y="3468"/>
                  <a:pt x="1226831" y="4520"/>
                  <a:pt x="1243878" y="7147"/>
                </a:cubicBezTo>
                <a:cubicBezTo>
                  <a:pt x="1311957" y="17341"/>
                  <a:pt x="1375613" y="40673"/>
                  <a:pt x="1436140" y="73149"/>
                </a:cubicBezTo>
                <a:cubicBezTo>
                  <a:pt x="1513930" y="114873"/>
                  <a:pt x="1582764" y="168893"/>
                  <a:pt x="1646528" y="229640"/>
                </a:cubicBezTo>
                <a:cubicBezTo>
                  <a:pt x="1715686" y="295432"/>
                  <a:pt x="1777724" y="367634"/>
                  <a:pt x="1834690" y="444041"/>
                </a:cubicBezTo>
                <a:cubicBezTo>
                  <a:pt x="1966533" y="620711"/>
                  <a:pt x="2077337" y="809993"/>
                  <a:pt x="2171634" y="1009050"/>
                </a:cubicBezTo>
                <a:cubicBezTo>
                  <a:pt x="2222127" y="1115619"/>
                  <a:pt x="2264744" y="1225132"/>
                  <a:pt x="2294199" y="1339374"/>
                </a:cubicBezTo>
                <a:cubicBezTo>
                  <a:pt x="2313295" y="1413048"/>
                  <a:pt x="2327537" y="1487563"/>
                  <a:pt x="2328832" y="1563969"/>
                </a:cubicBezTo>
                <a:cubicBezTo>
                  <a:pt x="2328940" y="1567858"/>
                  <a:pt x="2329911" y="1571641"/>
                  <a:pt x="2330450" y="1575425"/>
                </a:cubicBezTo>
                <a:cubicBezTo>
                  <a:pt x="2330450" y="1589718"/>
                  <a:pt x="2330450" y="1604117"/>
                  <a:pt x="2330450" y="1618410"/>
                </a:cubicBezTo>
                <a:cubicBezTo>
                  <a:pt x="2329803" y="1623245"/>
                  <a:pt x="2328724" y="1627974"/>
                  <a:pt x="2328724" y="1632809"/>
                </a:cubicBezTo>
                <a:cubicBezTo>
                  <a:pt x="2328616" y="1667491"/>
                  <a:pt x="2323761" y="1701648"/>
                  <a:pt x="2316532" y="1735490"/>
                </a:cubicBezTo>
                <a:cubicBezTo>
                  <a:pt x="2295278" y="1835964"/>
                  <a:pt x="2249208" y="1923195"/>
                  <a:pt x="2176921" y="1996344"/>
                </a:cubicBezTo>
                <a:cubicBezTo>
                  <a:pt x="2124809" y="2048998"/>
                  <a:pt x="2064283" y="2089881"/>
                  <a:pt x="1998361" y="2123092"/>
                </a:cubicBezTo>
                <a:cubicBezTo>
                  <a:pt x="1918737" y="2163135"/>
                  <a:pt x="1834798" y="2190671"/>
                  <a:pt x="1748377" y="2211375"/>
                </a:cubicBezTo>
                <a:cubicBezTo>
                  <a:pt x="1677601" y="2228191"/>
                  <a:pt x="1606069" y="2240172"/>
                  <a:pt x="1533889" y="2248895"/>
                </a:cubicBezTo>
                <a:cubicBezTo>
                  <a:pt x="1476276" y="2255937"/>
                  <a:pt x="1418446" y="2261297"/>
                  <a:pt x="1360616" y="2263819"/>
                </a:cubicBezTo>
                <a:cubicBezTo>
                  <a:pt x="1303218" y="2266447"/>
                  <a:pt x="1245928" y="2267393"/>
                  <a:pt x="1188638" y="2269074"/>
                </a:cubicBezTo>
                <a:cubicBezTo>
                  <a:pt x="1185725" y="2269179"/>
                  <a:pt x="1182811" y="2269810"/>
                  <a:pt x="1179898" y="2270125"/>
                </a:cubicBezTo>
                <a:cubicBezTo>
                  <a:pt x="1170080" y="2270125"/>
                  <a:pt x="1160370" y="2270125"/>
                  <a:pt x="1150552" y="2270125"/>
                </a:cubicBezTo>
                <a:cubicBezTo>
                  <a:pt x="1146344" y="2269810"/>
                  <a:pt x="1142136" y="2269179"/>
                  <a:pt x="1137929" y="2269074"/>
                </a:cubicBezTo>
                <a:cubicBezTo>
                  <a:pt x="1064994" y="2268338"/>
                  <a:pt x="991952" y="2265921"/>
                  <a:pt x="919125" y="2260666"/>
                </a:cubicBezTo>
                <a:cubicBezTo>
                  <a:pt x="830655" y="2254150"/>
                  <a:pt x="742615" y="2243745"/>
                  <a:pt x="655547" y="2227035"/>
                </a:cubicBezTo>
                <a:cubicBezTo>
                  <a:pt x="572795" y="2211060"/>
                  <a:pt x="491660" y="2189620"/>
                  <a:pt x="413116" y="2158721"/>
                </a:cubicBezTo>
                <a:cubicBezTo>
                  <a:pt x="340289" y="2130029"/>
                  <a:pt x="271562" y="2093980"/>
                  <a:pt x="209741" y="2045320"/>
                </a:cubicBezTo>
                <a:cubicBezTo>
                  <a:pt x="120946" y="1975324"/>
                  <a:pt x="58369" y="1887252"/>
                  <a:pt x="26433" y="1778055"/>
                </a:cubicBezTo>
                <a:cubicBezTo>
                  <a:pt x="14026" y="1735700"/>
                  <a:pt x="6689" y="1692399"/>
                  <a:pt x="3669" y="1648363"/>
                </a:cubicBezTo>
                <a:cubicBezTo>
                  <a:pt x="3021" y="1639009"/>
                  <a:pt x="1295" y="1629761"/>
                  <a:pt x="0" y="1620407"/>
                </a:cubicBezTo>
                <a:cubicBezTo>
                  <a:pt x="0" y="1605378"/>
                  <a:pt x="0" y="1590349"/>
                  <a:pt x="0" y="1575425"/>
                </a:cubicBezTo>
                <a:cubicBezTo>
                  <a:pt x="971" y="1569329"/>
                  <a:pt x="2590" y="1563339"/>
                  <a:pt x="2913" y="1557138"/>
                </a:cubicBezTo>
                <a:cubicBezTo>
                  <a:pt x="6689" y="1485986"/>
                  <a:pt x="18773" y="1415991"/>
                  <a:pt x="36359" y="1346941"/>
                </a:cubicBezTo>
                <a:cubicBezTo>
                  <a:pt x="60311" y="1252983"/>
                  <a:pt x="93434" y="1162073"/>
                  <a:pt x="132167" y="1073265"/>
                </a:cubicBezTo>
                <a:cubicBezTo>
                  <a:pt x="188378" y="943889"/>
                  <a:pt x="254947" y="819873"/>
                  <a:pt x="327558" y="699009"/>
                </a:cubicBezTo>
                <a:cubicBezTo>
                  <a:pt x="397903" y="582035"/>
                  <a:pt x="474074" y="469159"/>
                  <a:pt x="561466" y="364166"/>
                </a:cubicBezTo>
                <a:cubicBezTo>
                  <a:pt x="620698" y="293120"/>
                  <a:pt x="684462" y="226487"/>
                  <a:pt x="756317" y="168053"/>
                </a:cubicBezTo>
                <a:cubicBezTo>
                  <a:pt x="813931" y="121073"/>
                  <a:pt x="875645" y="80506"/>
                  <a:pt x="943725" y="50342"/>
                </a:cubicBezTo>
                <a:cubicBezTo>
                  <a:pt x="999612" y="25644"/>
                  <a:pt x="1057658" y="9144"/>
                  <a:pt x="1118616" y="3364"/>
                </a:cubicBezTo>
                <a:cubicBezTo>
                  <a:pt x="1128650" y="2418"/>
                  <a:pt x="1138576" y="1156"/>
                  <a:pt x="114861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0" name="Picture Placeholder 9"/>
          <p:cNvSpPr>
            <a:spLocks noGrp="1"/>
          </p:cNvSpPr>
          <p:nvPr>
            <p:ph type="pic" sz="quarter" idx="15" hasCustomPrompt="1"/>
          </p:nvPr>
        </p:nvSpPr>
        <p:spPr>
          <a:xfrm>
            <a:off x="2455780" y="2603343"/>
            <a:ext cx="1695193" cy="1651313"/>
          </a:xfrm>
          <a:custGeom>
            <a:avLst/>
            <a:gdLst>
              <a:gd name="connsiteX0" fmla="*/ 920616 w 1864712"/>
              <a:gd name="connsiteY0" fmla="*/ 0 h 1816444"/>
              <a:gd name="connsiteX1" fmla="*/ 944097 w 1864712"/>
              <a:gd name="connsiteY1" fmla="*/ 0 h 1816444"/>
              <a:gd name="connsiteX2" fmla="*/ 954197 w 1864712"/>
              <a:gd name="connsiteY2" fmla="*/ 841 h 1816444"/>
              <a:gd name="connsiteX3" fmla="*/ 1129273 w 1864712"/>
              <a:gd name="connsiteY3" fmla="*/ 7569 h 1816444"/>
              <a:gd name="connsiteX4" fmla="*/ 1340176 w 1864712"/>
              <a:gd name="connsiteY4" fmla="*/ 34479 h 1816444"/>
              <a:gd name="connsiteX5" fmla="*/ 1534157 w 1864712"/>
              <a:gd name="connsiteY5" fmla="*/ 89140 h 1816444"/>
              <a:gd name="connsiteX6" fmla="*/ 1696888 w 1864712"/>
              <a:gd name="connsiteY6" fmla="*/ 179878 h 1816444"/>
              <a:gd name="connsiteX7" fmla="*/ 1843562 w 1864712"/>
              <a:gd name="connsiteY7" fmla="*/ 393731 h 1816444"/>
              <a:gd name="connsiteX8" fmla="*/ 1861776 w 1864712"/>
              <a:gd name="connsiteY8" fmla="*/ 497504 h 1816444"/>
              <a:gd name="connsiteX9" fmla="*/ 1864712 w 1864712"/>
              <a:gd name="connsiteY9" fmla="*/ 519873 h 1816444"/>
              <a:gd name="connsiteX10" fmla="*/ 1864712 w 1864712"/>
              <a:gd name="connsiteY10" fmla="*/ 555865 h 1816444"/>
              <a:gd name="connsiteX11" fmla="*/ 1862381 w 1864712"/>
              <a:gd name="connsiteY11" fmla="*/ 570498 h 1816444"/>
              <a:gd name="connsiteX12" fmla="*/ 1835619 w 1864712"/>
              <a:gd name="connsiteY12" fmla="*/ 738687 h 1816444"/>
              <a:gd name="connsiteX13" fmla="*/ 1758959 w 1864712"/>
              <a:gd name="connsiteY13" fmla="*/ 957670 h 1816444"/>
              <a:gd name="connsiteX14" fmla="*/ 1602616 w 1864712"/>
              <a:gd name="connsiteY14" fmla="*/ 1257131 h 1816444"/>
              <a:gd name="connsiteX15" fmla="*/ 1415455 w 1864712"/>
              <a:gd name="connsiteY15" fmla="*/ 1525056 h 1816444"/>
              <a:gd name="connsiteX16" fmla="*/ 1259544 w 1864712"/>
              <a:gd name="connsiteY16" fmla="*/ 1681976 h 1816444"/>
              <a:gd name="connsiteX17" fmla="*/ 1109590 w 1864712"/>
              <a:gd name="connsiteY17" fmla="*/ 1776163 h 1816444"/>
              <a:gd name="connsiteX18" fmla="*/ 969650 w 1864712"/>
              <a:gd name="connsiteY18" fmla="*/ 1813753 h 1816444"/>
              <a:gd name="connsiteX19" fmla="*/ 945651 w 1864712"/>
              <a:gd name="connsiteY19" fmla="*/ 1816444 h 1816444"/>
              <a:gd name="connsiteX20" fmla="*/ 917508 w 1864712"/>
              <a:gd name="connsiteY20" fmla="*/ 1816444 h 1816444"/>
              <a:gd name="connsiteX21" fmla="*/ 910601 w 1864712"/>
              <a:gd name="connsiteY21" fmla="*/ 1815182 h 1816444"/>
              <a:gd name="connsiteX22" fmla="*/ 869422 w 1864712"/>
              <a:gd name="connsiteY22" fmla="*/ 1810726 h 1816444"/>
              <a:gd name="connsiteX23" fmla="*/ 715583 w 1864712"/>
              <a:gd name="connsiteY23" fmla="*/ 1757914 h 1816444"/>
              <a:gd name="connsiteX24" fmla="*/ 547241 w 1864712"/>
              <a:gd name="connsiteY24" fmla="*/ 1632697 h 1816444"/>
              <a:gd name="connsiteX25" fmla="*/ 396683 w 1864712"/>
              <a:gd name="connsiteY25" fmla="*/ 1461144 h 1816444"/>
              <a:gd name="connsiteX26" fmla="*/ 127077 w 1864712"/>
              <a:gd name="connsiteY26" fmla="*/ 1009051 h 1816444"/>
              <a:gd name="connsiteX27" fmla="*/ 29006 w 1864712"/>
              <a:gd name="connsiteY27" fmla="*/ 744742 h 1816444"/>
              <a:gd name="connsiteX28" fmla="*/ 1295 w 1864712"/>
              <a:gd name="connsiteY28" fmla="*/ 565032 h 1816444"/>
              <a:gd name="connsiteX29" fmla="*/ 0 w 1864712"/>
              <a:gd name="connsiteY29" fmla="*/ 555865 h 1816444"/>
              <a:gd name="connsiteX30" fmla="*/ 0 w 1864712"/>
              <a:gd name="connsiteY30" fmla="*/ 521471 h 1816444"/>
              <a:gd name="connsiteX31" fmla="*/ 1381 w 1864712"/>
              <a:gd name="connsiteY31" fmla="*/ 509950 h 1816444"/>
              <a:gd name="connsiteX32" fmla="*/ 11137 w 1864712"/>
              <a:gd name="connsiteY32" fmla="*/ 427789 h 1816444"/>
              <a:gd name="connsiteX33" fmla="*/ 122847 w 1864712"/>
              <a:gd name="connsiteY33" fmla="*/ 219066 h 1816444"/>
              <a:gd name="connsiteX34" fmla="*/ 265722 w 1864712"/>
              <a:gd name="connsiteY34" fmla="*/ 117649 h 1816444"/>
              <a:gd name="connsiteX35" fmla="*/ 465747 w 1864712"/>
              <a:gd name="connsiteY35" fmla="*/ 47009 h 1816444"/>
              <a:gd name="connsiteX36" fmla="*/ 637369 w 1864712"/>
              <a:gd name="connsiteY36" fmla="*/ 16987 h 1816444"/>
              <a:gd name="connsiteX37" fmla="*/ 776014 w 1864712"/>
              <a:gd name="connsiteY37" fmla="*/ 5046 h 1816444"/>
              <a:gd name="connsiteX38" fmla="*/ 913622 w 1864712"/>
              <a:gd name="connsiteY38" fmla="*/ 841 h 1816444"/>
              <a:gd name="connsiteX39" fmla="*/ 920616 w 1864712"/>
              <a:gd name="connsiteY39" fmla="*/ 0 h 181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64712" h="1816444">
                <a:moveTo>
                  <a:pt x="920616" y="0"/>
                </a:moveTo>
                <a:cubicBezTo>
                  <a:pt x="928471" y="0"/>
                  <a:pt x="936241" y="0"/>
                  <a:pt x="944097" y="0"/>
                </a:cubicBezTo>
                <a:cubicBezTo>
                  <a:pt x="947464" y="252"/>
                  <a:pt x="950831" y="757"/>
                  <a:pt x="954197" y="841"/>
                </a:cubicBezTo>
                <a:cubicBezTo>
                  <a:pt x="1012556" y="1430"/>
                  <a:pt x="1071001" y="3364"/>
                  <a:pt x="1129273" y="7569"/>
                </a:cubicBezTo>
                <a:cubicBezTo>
                  <a:pt x="1200063" y="12783"/>
                  <a:pt x="1270508" y="21108"/>
                  <a:pt x="1340176" y="34479"/>
                </a:cubicBezTo>
                <a:cubicBezTo>
                  <a:pt x="1406390" y="47261"/>
                  <a:pt x="1471310" y="64416"/>
                  <a:pt x="1534157" y="89140"/>
                </a:cubicBezTo>
                <a:cubicBezTo>
                  <a:pt x="1592430" y="112098"/>
                  <a:pt x="1647422" y="140943"/>
                  <a:pt x="1696888" y="179878"/>
                </a:cubicBezTo>
                <a:cubicBezTo>
                  <a:pt x="1767937" y="235886"/>
                  <a:pt x="1818008" y="306357"/>
                  <a:pt x="1843562" y="393731"/>
                </a:cubicBezTo>
                <a:cubicBezTo>
                  <a:pt x="1853489" y="427621"/>
                  <a:pt x="1859360" y="462269"/>
                  <a:pt x="1861776" y="497504"/>
                </a:cubicBezTo>
                <a:cubicBezTo>
                  <a:pt x="1862295" y="504989"/>
                  <a:pt x="1863676" y="512388"/>
                  <a:pt x="1864712" y="519873"/>
                </a:cubicBezTo>
                <a:cubicBezTo>
                  <a:pt x="1864712" y="531899"/>
                  <a:pt x="1864712" y="543924"/>
                  <a:pt x="1864712" y="555865"/>
                </a:cubicBezTo>
                <a:cubicBezTo>
                  <a:pt x="1863935" y="560743"/>
                  <a:pt x="1862640" y="565536"/>
                  <a:pt x="1862381" y="570498"/>
                </a:cubicBezTo>
                <a:cubicBezTo>
                  <a:pt x="1859360" y="627430"/>
                  <a:pt x="1849691" y="683437"/>
                  <a:pt x="1835619" y="738687"/>
                </a:cubicBezTo>
                <a:cubicBezTo>
                  <a:pt x="1816454" y="813868"/>
                  <a:pt x="1789951" y="886610"/>
                  <a:pt x="1758959" y="957670"/>
                </a:cubicBezTo>
                <a:cubicBezTo>
                  <a:pt x="1713981" y="1061190"/>
                  <a:pt x="1660716" y="1160422"/>
                  <a:pt x="1602616" y="1257131"/>
                </a:cubicBezTo>
                <a:cubicBezTo>
                  <a:pt x="1546330" y="1350728"/>
                  <a:pt x="1485381" y="1441046"/>
                  <a:pt x="1415455" y="1525056"/>
                </a:cubicBezTo>
                <a:cubicBezTo>
                  <a:pt x="1368060" y="1581904"/>
                  <a:pt x="1317039" y="1635220"/>
                  <a:pt x="1259544" y="1681976"/>
                </a:cubicBezTo>
                <a:cubicBezTo>
                  <a:pt x="1213444" y="1719567"/>
                  <a:pt x="1164064" y="1752027"/>
                  <a:pt x="1109590" y="1776163"/>
                </a:cubicBezTo>
                <a:cubicBezTo>
                  <a:pt x="1064872" y="1795925"/>
                  <a:pt x="1018426" y="1809128"/>
                  <a:pt x="969650" y="1813753"/>
                </a:cubicBezTo>
                <a:cubicBezTo>
                  <a:pt x="961622" y="1814509"/>
                  <a:pt x="953679" y="1815519"/>
                  <a:pt x="945651" y="1816444"/>
                </a:cubicBezTo>
                <a:cubicBezTo>
                  <a:pt x="936241" y="1816444"/>
                  <a:pt x="926918" y="1816444"/>
                  <a:pt x="917508" y="1816444"/>
                </a:cubicBezTo>
                <a:cubicBezTo>
                  <a:pt x="915176" y="1816023"/>
                  <a:pt x="912932" y="1815351"/>
                  <a:pt x="910601" y="1815182"/>
                </a:cubicBezTo>
                <a:cubicBezTo>
                  <a:pt x="896875" y="1813669"/>
                  <a:pt x="883062" y="1812828"/>
                  <a:pt x="869422" y="1810726"/>
                </a:cubicBezTo>
                <a:cubicBezTo>
                  <a:pt x="814948" y="1802569"/>
                  <a:pt x="764014" y="1783900"/>
                  <a:pt x="715583" y="1757914"/>
                </a:cubicBezTo>
                <a:cubicBezTo>
                  <a:pt x="653340" y="1724528"/>
                  <a:pt x="598262" y="1681304"/>
                  <a:pt x="547241" y="1632697"/>
                </a:cubicBezTo>
                <a:cubicBezTo>
                  <a:pt x="491904" y="1580054"/>
                  <a:pt x="442264" y="1522281"/>
                  <a:pt x="396683" y="1461144"/>
                </a:cubicBezTo>
                <a:cubicBezTo>
                  <a:pt x="291189" y="1319781"/>
                  <a:pt x="202529" y="1168327"/>
                  <a:pt x="127077" y="1009051"/>
                </a:cubicBezTo>
                <a:cubicBezTo>
                  <a:pt x="86675" y="923780"/>
                  <a:pt x="52575" y="836153"/>
                  <a:pt x="29006" y="744742"/>
                </a:cubicBezTo>
                <a:cubicBezTo>
                  <a:pt x="13727" y="685792"/>
                  <a:pt x="2331" y="626168"/>
                  <a:pt x="1295" y="565032"/>
                </a:cubicBezTo>
                <a:cubicBezTo>
                  <a:pt x="1208" y="561920"/>
                  <a:pt x="431" y="558893"/>
                  <a:pt x="0" y="555865"/>
                </a:cubicBezTo>
                <a:cubicBezTo>
                  <a:pt x="0" y="544429"/>
                  <a:pt x="0" y="532908"/>
                  <a:pt x="0" y="521471"/>
                </a:cubicBezTo>
                <a:cubicBezTo>
                  <a:pt x="518" y="517602"/>
                  <a:pt x="1381" y="513818"/>
                  <a:pt x="1381" y="509950"/>
                </a:cubicBezTo>
                <a:cubicBezTo>
                  <a:pt x="1468" y="482199"/>
                  <a:pt x="5352" y="454868"/>
                  <a:pt x="11137" y="427789"/>
                </a:cubicBezTo>
                <a:cubicBezTo>
                  <a:pt x="28143" y="347395"/>
                  <a:pt x="65006" y="277597"/>
                  <a:pt x="122847" y="219066"/>
                </a:cubicBezTo>
                <a:cubicBezTo>
                  <a:pt x="164544" y="176935"/>
                  <a:pt x="212974" y="144223"/>
                  <a:pt x="265722" y="117649"/>
                </a:cubicBezTo>
                <a:cubicBezTo>
                  <a:pt x="329433" y="85608"/>
                  <a:pt x="396597" y="63575"/>
                  <a:pt x="465747" y="47009"/>
                </a:cubicBezTo>
                <a:cubicBezTo>
                  <a:pt x="522378" y="33554"/>
                  <a:pt x="579614" y="23967"/>
                  <a:pt x="637369" y="16987"/>
                </a:cubicBezTo>
                <a:cubicBezTo>
                  <a:pt x="683468" y="11353"/>
                  <a:pt x="729741" y="7064"/>
                  <a:pt x="776014" y="5046"/>
                </a:cubicBezTo>
                <a:cubicBezTo>
                  <a:pt x="821941" y="2943"/>
                  <a:pt x="867782" y="2186"/>
                  <a:pt x="913622" y="841"/>
                </a:cubicBezTo>
                <a:cubicBezTo>
                  <a:pt x="915953" y="757"/>
                  <a:pt x="918285" y="252"/>
                  <a:pt x="920616"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6" name="Picture Placeholder 5"/>
          <p:cNvSpPr>
            <a:spLocks noGrp="1"/>
          </p:cNvSpPr>
          <p:nvPr>
            <p:ph type="pic" sz="quarter" idx="17" hasCustomPrompt="1"/>
          </p:nvPr>
        </p:nvSpPr>
        <p:spPr>
          <a:xfrm>
            <a:off x="8049916" y="2603344"/>
            <a:ext cx="1695194" cy="1651313"/>
          </a:xfrm>
          <a:custGeom>
            <a:avLst/>
            <a:gdLst>
              <a:gd name="connsiteX0" fmla="*/ 1148610 w 2330450"/>
              <a:gd name="connsiteY0" fmla="*/ 0 h 2270125"/>
              <a:gd name="connsiteX1" fmla="*/ 1183782 w 2330450"/>
              <a:gd name="connsiteY1" fmla="*/ 0 h 2270125"/>
              <a:gd name="connsiteX2" fmla="*/ 1192414 w 2330450"/>
              <a:gd name="connsiteY2" fmla="*/ 1577 h 2270125"/>
              <a:gd name="connsiteX3" fmla="*/ 1243878 w 2330450"/>
              <a:gd name="connsiteY3" fmla="*/ 7147 h 2270125"/>
              <a:gd name="connsiteX4" fmla="*/ 1436140 w 2330450"/>
              <a:gd name="connsiteY4" fmla="*/ 73149 h 2270125"/>
              <a:gd name="connsiteX5" fmla="*/ 1646528 w 2330450"/>
              <a:gd name="connsiteY5" fmla="*/ 229640 h 2270125"/>
              <a:gd name="connsiteX6" fmla="*/ 1834690 w 2330450"/>
              <a:gd name="connsiteY6" fmla="*/ 444041 h 2270125"/>
              <a:gd name="connsiteX7" fmla="*/ 2171634 w 2330450"/>
              <a:gd name="connsiteY7" fmla="*/ 1009050 h 2270125"/>
              <a:gd name="connsiteX8" fmla="*/ 2294199 w 2330450"/>
              <a:gd name="connsiteY8" fmla="*/ 1339374 h 2270125"/>
              <a:gd name="connsiteX9" fmla="*/ 2328832 w 2330450"/>
              <a:gd name="connsiteY9" fmla="*/ 1563969 h 2270125"/>
              <a:gd name="connsiteX10" fmla="*/ 2330450 w 2330450"/>
              <a:gd name="connsiteY10" fmla="*/ 1575425 h 2270125"/>
              <a:gd name="connsiteX11" fmla="*/ 2330450 w 2330450"/>
              <a:gd name="connsiteY11" fmla="*/ 1618410 h 2270125"/>
              <a:gd name="connsiteX12" fmla="*/ 2328724 w 2330450"/>
              <a:gd name="connsiteY12" fmla="*/ 1632809 h 2270125"/>
              <a:gd name="connsiteX13" fmla="*/ 2316532 w 2330450"/>
              <a:gd name="connsiteY13" fmla="*/ 1735490 h 2270125"/>
              <a:gd name="connsiteX14" fmla="*/ 2176921 w 2330450"/>
              <a:gd name="connsiteY14" fmla="*/ 1996344 h 2270125"/>
              <a:gd name="connsiteX15" fmla="*/ 1998361 w 2330450"/>
              <a:gd name="connsiteY15" fmla="*/ 2123092 h 2270125"/>
              <a:gd name="connsiteX16" fmla="*/ 1748377 w 2330450"/>
              <a:gd name="connsiteY16" fmla="*/ 2211375 h 2270125"/>
              <a:gd name="connsiteX17" fmla="*/ 1533889 w 2330450"/>
              <a:gd name="connsiteY17" fmla="*/ 2248895 h 2270125"/>
              <a:gd name="connsiteX18" fmla="*/ 1360616 w 2330450"/>
              <a:gd name="connsiteY18" fmla="*/ 2263819 h 2270125"/>
              <a:gd name="connsiteX19" fmla="*/ 1188638 w 2330450"/>
              <a:gd name="connsiteY19" fmla="*/ 2269074 h 2270125"/>
              <a:gd name="connsiteX20" fmla="*/ 1179898 w 2330450"/>
              <a:gd name="connsiteY20" fmla="*/ 2270125 h 2270125"/>
              <a:gd name="connsiteX21" fmla="*/ 1150552 w 2330450"/>
              <a:gd name="connsiteY21" fmla="*/ 2270125 h 2270125"/>
              <a:gd name="connsiteX22" fmla="*/ 1137929 w 2330450"/>
              <a:gd name="connsiteY22" fmla="*/ 2269074 h 2270125"/>
              <a:gd name="connsiteX23" fmla="*/ 919125 w 2330450"/>
              <a:gd name="connsiteY23" fmla="*/ 2260666 h 2270125"/>
              <a:gd name="connsiteX24" fmla="*/ 655547 w 2330450"/>
              <a:gd name="connsiteY24" fmla="*/ 2227035 h 2270125"/>
              <a:gd name="connsiteX25" fmla="*/ 413116 w 2330450"/>
              <a:gd name="connsiteY25" fmla="*/ 2158721 h 2270125"/>
              <a:gd name="connsiteX26" fmla="*/ 209741 w 2330450"/>
              <a:gd name="connsiteY26" fmla="*/ 2045320 h 2270125"/>
              <a:gd name="connsiteX27" fmla="*/ 26433 w 2330450"/>
              <a:gd name="connsiteY27" fmla="*/ 1778055 h 2270125"/>
              <a:gd name="connsiteX28" fmla="*/ 3669 w 2330450"/>
              <a:gd name="connsiteY28" fmla="*/ 1648363 h 2270125"/>
              <a:gd name="connsiteX29" fmla="*/ 0 w 2330450"/>
              <a:gd name="connsiteY29" fmla="*/ 1620407 h 2270125"/>
              <a:gd name="connsiteX30" fmla="*/ 0 w 2330450"/>
              <a:gd name="connsiteY30" fmla="*/ 1575425 h 2270125"/>
              <a:gd name="connsiteX31" fmla="*/ 2913 w 2330450"/>
              <a:gd name="connsiteY31" fmla="*/ 1557138 h 2270125"/>
              <a:gd name="connsiteX32" fmla="*/ 36359 w 2330450"/>
              <a:gd name="connsiteY32" fmla="*/ 1346941 h 2270125"/>
              <a:gd name="connsiteX33" fmla="*/ 132167 w 2330450"/>
              <a:gd name="connsiteY33" fmla="*/ 1073265 h 2270125"/>
              <a:gd name="connsiteX34" fmla="*/ 327558 w 2330450"/>
              <a:gd name="connsiteY34" fmla="*/ 699009 h 2270125"/>
              <a:gd name="connsiteX35" fmla="*/ 561466 w 2330450"/>
              <a:gd name="connsiteY35" fmla="*/ 364166 h 2270125"/>
              <a:gd name="connsiteX36" fmla="*/ 756317 w 2330450"/>
              <a:gd name="connsiteY36" fmla="*/ 168053 h 2270125"/>
              <a:gd name="connsiteX37" fmla="*/ 943725 w 2330450"/>
              <a:gd name="connsiteY37" fmla="*/ 50342 h 2270125"/>
              <a:gd name="connsiteX38" fmla="*/ 1118616 w 2330450"/>
              <a:gd name="connsiteY38" fmla="*/ 3364 h 2270125"/>
              <a:gd name="connsiteX39" fmla="*/ 1148610 w 2330450"/>
              <a:gd name="connsiteY39" fmla="*/ 0 h 227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30450" h="2270125">
                <a:moveTo>
                  <a:pt x="1148610" y="0"/>
                </a:moveTo>
                <a:cubicBezTo>
                  <a:pt x="1160370" y="0"/>
                  <a:pt x="1172022" y="0"/>
                  <a:pt x="1183782" y="0"/>
                </a:cubicBezTo>
                <a:cubicBezTo>
                  <a:pt x="1186696" y="526"/>
                  <a:pt x="1189501" y="1366"/>
                  <a:pt x="1192414" y="1577"/>
                </a:cubicBezTo>
                <a:cubicBezTo>
                  <a:pt x="1209568" y="3468"/>
                  <a:pt x="1226831" y="4520"/>
                  <a:pt x="1243878" y="7147"/>
                </a:cubicBezTo>
                <a:cubicBezTo>
                  <a:pt x="1311957" y="17341"/>
                  <a:pt x="1375613" y="40673"/>
                  <a:pt x="1436140" y="73149"/>
                </a:cubicBezTo>
                <a:cubicBezTo>
                  <a:pt x="1513930" y="114873"/>
                  <a:pt x="1582764" y="168893"/>
                  <a:pt x="1646528" y="229640"/>
                </a:cubicBezTo>
                <a:cubicBezTo>
                  <a:pt x="1715686" y="295432"/>
                  <a:pt x="1777724" y="367634"/>
                  <a:pt x="1834690" y="444041"/>
                </a:cubicBezTo>
                <a:cubicBezTo>
                  <a:pt x="1966533" y="620711"/>
                  <a:pt x="2077337" y="809993"/>
                  <a:pt x="2171634" y="1009050"/>
                </a:cubicBezTo>
                <a:cubicBezTo>
                  <a:pt x="2222127" y="1115619"/>
                  <a:pt x="2264744" y="1225132"/>
                  <a:pt x="2294199" y="1339374"/>
                </a:cubicBezTo>
                <a:cubicBezTo>
                  <a:pt x="2313295" y="1413048"/>
                  <a:pt x="2327537" y="1487563"/>
                  <a:pt x="2328832" y="1563969"/>
                </a:cubicBezTo>
                <a:cubicBezTo>
                  <a:pt x="2328940" y="1567858"/>
                  <a:pt x="2329911" y="1571641"/>
                  <a:pt x="2330450" y="1575425"/>
                </a:cubicBezTo>
                <a:cubicBezTo>
                  <a:pt x="2330450" y="1589718"/>
                  <a:pt x="2330450" y="1604117"/>
                  <a:pt x="2330450" y="1618410"/>
                </a:cubicBezTo>
                <a:cubicBezTo>
                  <a:pt x="2329803" y="1623245"/>
                  <a:pt x="2328724" y="1627974"/>
                  <a:pt x="2328724" y="1632809"/>
                </a:cubicBezTo>
                <a:cubicBezTo>
                  <a:pt x="2328616" y="1667491"/>
                  <a:pt x="2323761" y="1701648"/>
                  <a:pt x="2316532" y="1735490"/>
                </a:cubicBezTo>
                <a:cubicBezTo>
                  <a:pt x="2295278" y="1835964"/>
                  <a:pt x="2249208" y="1923195"/>
                  <a:pt x="2176921" y="1996344"/>
                </a:cubicBezTo>
                <a:cubicBezTo>
                  <a:pt x="2124809" y="2048998"/>
                  <a:pt x="2064283" y="2089881"/>
                  <a:pt x="1998361" y="2123092"/>
                </a:cubicBezTo>
                <a:cubicBezTo>
                  <a:pt x="1918737" y="2163135"/>
                  <a:pt x="1834798" y="2190671"/>
                  <a:pt x="1748377" y="2211375"/>
                </a:cubicBezTo>
                <a:cubicBezTo>
                  <a:pt x="1677601" y="2228191"/>
                  <a:pt x="1606069" y="2240172"/>
                  <a:pt x="1533889" y="2248895"/>
                </a:cubicBezTo>
                <a:cubicBezTo>
                  <a:pt x="1476276" y="2255937"/>
                  <a:pt x="1418446" y="2261297"/>
                  <a:pt x="1360616" y="2263819"/>
                </a:cubicBezTo>
                <a:cubicBezTo>
                  <a:pt x="1303218" y="2266447"/>
                  <a:pt x="1245928" y="2267393"/>
                  <a:pt x="1188638" y="2269074"/>
                </a:cubicBezTo>
                <a:cubicBezTo>
                  <a:pt x="1185725" y="2269179"/>
                  <a:pt x="1182811" y="2269810"/>
                  <a:pt x="1179898" y="2270125"/>
                </a:cubicBezTo>
                <a:cubicBezTo>
                  <a:pt x="1170080" y="2270125"/>
                  <a:pt x="1160370" y="2270125"/>
                  <a:pt x="1150552" y="2270125"/>
                </a:cubicBezTo>
                <a:cubicBezTo>
                  <a:pt x="1146344" y="2269810"/>
                  <a:pt x="1142136" y="2269179"/>
                  <a:pt x="1137929" y="2269074"/>
                </a:cubicBezTo>
                <a:cubicBezTo>
                  <a:pt x="1064994" y="2268338"/>
                  <a:pt x="991952" y="2265921"/>
                  <a:pt x="919125" y="2260666"/>
                </a:cubicBezTo>
                <a:cubicBezTo>
                  <a:pt x="830655" y="2254150"/>
                  <a:pt x="742615" y="2243745"/>
                  <a:pt x="655547" y="2227035"/>
                </a:cubicBezTo>
                <a:cubicBezTo>
                  <a:pt x="572795" y="2211060"/>
                  <a:pt x="491660" y="2189620"/>
                  <a:pt x="413116" y="2158721"/>
                </a:cubicBezTo>
                <a:cubicBezTo>
                  <a:pt x="340289" y="2130029"/>
                  <a:pt x="271562" y="2093980"/>
                  <a:pt x="209741" y="2045320"/>
                </a:cubicBezTo>
                <a:cubicBezTo>
                  <a:pt x="120946" y="1975324"/>
                  <a:pt x="58369" y="1887252"/>
                  <a:pt x="26433" y="1778055"/>
                </a:cubicBezTo>
                <a:cubicBezTo>
                  <a:pt x="14026" y="1735700"/>
                  <a:pt x="6689" y="1692399"/>
                  <a:pt x="3669" y="1648363"/>
                </a:cubicBezTo>
                <a:cubicBezTo>
                  <a:pt x="3021" y="1639009"/>
                  <a:pt x="1295" y="1629761"/>
                  <a:pt x="0" y="1620407"/>
                </a:cubicBezTo>
                <a:cubicBezTo>
                  <a:pt x="0" y="1605378"/>
                  <a:pt x="0" y="1590349"/>
                  <a:pt x="0" y="1575425"/>
                </a:cubicBezTo>
                <a:cubicBezTo>
                  <a:pt x="971" y="1569329"/>
                  <a:pt x="2590" y="1563339"/>
                  <a:pt x="2913" y="1557138"/>
                </a:cubicBezTo>
                <a:cubicBezTo>
                  <a:pt x="6689" y="1485986"/>
                  <a:pt x="18773" y="1415991"/>
                  <a:pt x="36359" y="1346941"/>
                </a:cubicBezTo>
                <a:cubicBezTo>
                  <a:pt x="60311" y="1252983"/>
                  <a:pt x="93434" y="1162073"/>
                  <a:pt x="132167" y="1073265"/>
                </a:cubicBezTo>
                <a:cubicBezTo>
                  <a:pt x="188378" y="943889"/>
                  <a:pt x="254947" y="819873"/>
                  <a:pt x="327558" y="699009"/>
                </a:cubicBezTo>
                <a:cubicBezTo>
                  <a:pt x="397903" y="582035"/>
                  <a:pt x="474074" y="469159"/>
                  <a:pt x="561466" y="364166"/>
                </a:cubicBezTo>
                <a:cubicBezTo>
                  <a:pt x="620698" y="293120"/>
                  <a:pt x="684462" y="226487"/>
                  <a:pt x="756317" y="168053"/>
                </a:cubicBezTo>
                <a:cubicBezTo>
                  <a:pt x="813931" y="121073"/>
                  <a:pt x="875645" y="80506"/>
                  <a:pt x="943725" y="50342"/>
                </a:cubicBezTo>
                <a:cubicBezTo>
                  <a:pt x="999612" y="25644"/>
                  <a:pt x="1057658" y="9144"/>
                  <a:pt x="1118616" y="3364"/>
                </a:cubicBezTo>
                <a:cubicBezTo>
                  <a:pt x="1128650" y="2418"/>
                  <a:pt x="1138576" y="1156"/>
                  <a:pt x="114861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7" name="Shape 3937"/>
          <p:cNvSpPr/>
          <p:nvPr userDrawn="1"/>
        </p:nvSpPr>
        <p:spPr>
          <a:xfrm>
            <a:off x="1651183" y="3289483"/>
            <a:ext cx="279033" cy="279033"/>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2764" y="5400"/>
                </a:moveTo>
                <a:cubicBezTo>
                  <a:pt x="12764" y="5130"/>
                  <a:pt x="12544" y="4909"/>
                  <a:pt x="12273" y="4909"/>
                </a:cubicBezTo>
                <a:cubicBezTo>
                  <a:pt x="12138" y="4909"/>
                  <a:pt x="12015" y="4965"/>
                  <a:pt x="11926" y="5053"/>
                </a:cubicBezTo>
                <a:lnTo>
                  <a:pt x="7017" y="10453"/>
                </a:lnTo>
                <a:cubicBezTo>
                  <a:pt x="6927" y="10542"/>
                  <a:pt x="6873" y="10665"/>
                  <a:pt x="6873" y="10800"/>
                </a:cubicBezTo>
                <a:cubicBezTo>
                  <a:pt x="6873" y="10936"/>
                  <a:pt x="6927" y="11059"/>
                  <a:pt x="7017" y="11147"/>
                </a:cubicBezTo>
                <a:lnTo>
                  <a:pt x="11926" y="16547"/>
                </a:lnTo>
                <a:cubicBezTo>
                  <a:pt x="12015" y="16636"/>
                  <a:pt x="12138" y="16691"/>
                  <a:pt x="12273" y="16691"/>
                </a:cubicBezTo>
                <a:cubicBezTo>
                  <a:pt x="12544" y="16691"/>
                  <a:pt x="12764" y="16471"/>
                  <a:pt x="12764" y="16200"/>
                </a:cubicBezTo>
                <a:cubicBezTo>
                  <a:pt x="12764" y="16065"/>
                  <a:pt x="12709" y="15942"/>
                  <a:pt x="12620" y="15853"/>
                </a:cubicBezTo>
                <a:lnTo>
                  <a:pt x="8026" y="10800"/>
                </a:lnTo>
                <a:lnTo>
                  <a:pt x="12620" y="5747"/>
                </a:lnTo>
                <a:cubicBezTo>
                  <a:pt x="12709" y="5659"/>
                  <a:pt x="12764" y="5536"/>
                  <a:pt x="12764" y="5400"/>
                </a:cubicBezTo>
              </a:path>
            </a:pathLst>
          </a:custGeom>
          <a:gradFill>
            <a:gsLst>
              <a:gs pos="0">
                <a:schemeClr val="accent1"/>
              </a:gs>
              <a:gs pos="100000">
                <a:schemeClr val="accent2"/>
              </a:gs>
            </a:gsLst>
            <a:lin ang="2700000" scaled="0"/>
          </a:gradFill>
          <a:ln w="12700">
            <a:miter lim="400000"/>
          </a:ln>
        </p:spPr>
        <p:txBody>
          <a:bodyPr lIns="38100" tIns="38100" rIns="38100" bIns="38100" anchor="ctr"/>
          <a:lstStyle/>
          <a:p>
            <a:endParaRPr>
              <a:solidFill>
                <a:prstClr val="black"/>
              </a:solidFill>
            </a:endParaRPr>
          </a:p>
        </p:txBody>
      </p:sp>
      <p:sp>
        <p:nvSpPr>
          <p:cNvPr id="8" name="Shape 3937"/>
          <p:cNvSpPr/>
          <p:nvPr userDrawn="1"/>
        </p:nvSpPr>
        <p:spPr>
          <a:xfrm flipH="1">
            <a:off x="10261783" y="3289483"/>
            <a:ext cx="279033" cy="279033"/>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2764" y="5400"/>
                </a:moveTo>
                <a:cubicBezTo>
                  <a:pt x="12764" y="5130"/>
                  <a:pt x="12544" y="4909"/>
                  <a:pt x="12273" y="4909"/>
                </a:cubicBezTo>
                <a:cubicBezTo>
                  <a:pt x="12138" y="4909"/>
                  <a:pt x="12015" y="4965"/>
                  <a:pt x="11926" y="5053"/>
                </a:cubicBezTo>
                <a:lnTo>
                  <a:pt x="7017" y="10453"/>
                </a:lnTo>
                <a:cubicBezTo>
                  <a:pt x="6927" y="10542"/>
                  <a:pt x="6873" y="10665"/>
                  <a:pt x="6873" y="10800"/>
                </a:cubicBezTo>
                <a:cubicBezTo>
                  <a:pt x="6873" y="10936"/>
                  <a:pt x="6927" y="11059"/>
                  <a:pt x="7017" y="11147"/>
                </a:cubicBezTo>
                <a:lnTo>
                  <a:pt x="11926" y="16547"/>
                </a:lnTo>
                <a:cubicBezTo>
                  <a:pt x="12015" y="16636"/>
                  <a:pt x="12138" y="16691"/>
                  <a:pt x="12273" y="16691"/>
                </a:cubicBezTo>
                <a:cubicBezTo>
                  <a:pt x="12544" y="16691"/>
                  <a:pt x="12764" y="16471"/>
                  <a:pt x="12764" y="16200"/>
                </a:cubicBezTo>
                <a:cubicBezTo>
                  <a:pt x="12764" y="16065"/>
                  <a:pt x="12709" y="15942"/>
                  <a:pt x="12620" y="15853"/>
                </a:cubicBezTo>
                <a:lnTo>
                  <a:pt x="8026" y="10800"/>
                </a:lnTo>
                <a:lnTo>
                  <a:pt x="12620" y="5747"/>
                </a:lnTo>
                <a:cubicBezTo>
                  <a:pt x="12709" y="5659"/>
                  <a:pt x="12764" y="5536"/>
                  <a:pt x="12764" y="5400"/>
                </a:cubicBezTo>
              </a:path>
            </a:pathLst>
          </a:custGeom>
          <a:gradFill>
            <a:gsLst>
              <a:gs pos="0">
                <a:schemeClr val="accent1"/>
              </a:gs>
              <a:gs pos="100000">
                <a:schemeClr val="accent2"/>
              </a:gs>
            </a:gsLst>
            <a:lin ang="2700000" scaled="0"/>
          </a:gradFill>
          <a:ln w="12700">
            <a:miter lim="400000"/>
          </a:ln>
        </p:spPr>
        <p:txBody>
          <a:bodyPr lIns="38100" tIns="38100" rIns="38100" bIns="38100" anchor="ctr"/>
          <a:lstStyle/>
          <a:p>
            <a:endParaRPr>
              <a:solidFill>
                <a:prstClr val="black"/>
              </a:solidFill>
            </a:endParaRPr>
          </a:p>
        </p:txBody>
      </p:sp>
    </p:spTree>
    <p:extLst>
      <p:ext uri="{BB962C8B-B14F-4D97-AF65-F5344CB8AC3E}">
        <p14:creationId xmlns:p14="http://schemas.microsoft.com/office/powerpoint/2010/main" val="234262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1_Title Slide">
    <p:spTree>
      <p:nvGrpSpPr>
        <p:cNvPr id="1" name=""/>
        <p:cNvGrpSpPr/>
        <p:nvPr/>
      </p:nvGrpSpPr>
      <p:grpSpPr>
        <a:xfrm>
          <a:off x="0" y="0"/>
          <a:ext cx="0" cy="0"/>
          <a:chOff x="0" y="0"/>
          <a:chExt cx="0" cy="0"/>
        </a:xfrm>
      </p:grpSpPr>
      <p:sp>
        <p:nvSpPr>
          <p:cNvPr id="3" name="Title 64"/>
          <p:cNvSpPr>
            <a:spLocks noGrp="1"/>
          </p:cNvSpPr>
          <p:nvPr>
            <p:ph type="title"/>
          </p:nvPr>
        </p:nvSpPr>
        <p:spPr>
          <a:xfrm>
            <a:off x="1790700" y="1042859"/>
            <a:ext cx="8610600" cy="495486"/>
          </a:xfrm>
          <a:prstGeom prst="rect">
            <a:avLst/>
          </a:prstGeom>
        </p:spPr>
        <p:txBody>
          <a:bodyPr/>
          <a:lstStyle>
            <a:lvl1pPr algn="ctr">
              <a:defRPr sz="3200" b="0" i="0">
                <a:latin typeface="Titillium" charset="0"/>
                <a:ea typeface="Titillium" charset="0"/>
                <a:cs typeface="Titillium" charset="0"/>
              </a:defRPr>
            </a:lvl1pPr>
          </a:lstStyle>
          <a:p>
            <a:r>
              <a:rPr lang="en-US"/>
              <a:t>Click to edit Master title style</a:t>
            </a:r>
          </a:p>
        </p:txBody>
      </p:sp>
      <p:sp>
        <p:nvSpPr>
          <p:cNvPr id="10" name="Picture Placeholder 9"/>
          <p:cNvSpPr>
            <a:spLocks noGrp="1"/>
          </p:cNvSpPr>
          <p:nvPr>
            <p:ph type="pic" sz="quarter" idx="15" hasCustomPrompt="1"/>
          </p:nvPr>
        </p:nvSpPr>
        <p:spPr>
          <a:xfrm>
            <a:off x="1790700" y="1989666"/>
            <a:ext cx="2637367" cy="2129523"/>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1" name="Picture Placeholder 9"/>
          <p:cNvSpPr>
            <a:spLocks noGrp="1"/>
          </p:cNvSpPr>
          <p:nvPr>
            <p:ph type="pic" sz="quarter" idx="16" hasCustomPrompt="1"/>
          </p:nvPr>
        </p:nvSpPr>
        <p:spPr>
          <a:xfrm>
            <a:off x="4777316" y="1989666"/>
            <a:ext cx="2637367" cy="2129523"/>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3" name="Picture Placeholder 9"/>
          <p:cNvSpPr>
            <a:spLocks noGrp="1"/>
          </p:cNvSpPr>
          <p:nvPr>
            <p:ph type="pic" sz="quarter" idx="17" hasCustomPrompt="1"/>
          </p:nvPr>
        </p:nvSpPr>
        <p:spPr>
          <a:xfrm>
            <a:off x="7763932" y="1989666"/>
            <a:ext cx="2637367" cy="2129523"/>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5414783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3" name="Title 64"/>
          <p:cNvSpPr>
            <a:spLocks noGrp="1"/>
          </p:cNvSpPr>
          <p:nvPr>
            <p:ph type="title"/>
          </p:nvPr>
        </p:nvSpPr>
        <p:spPr>
          <a:xfrm>
            <a:off x="1790700" y="1042859"/>
            <a:ext cx="8610600" cy="495486"/>
          </a:xfrm>
          <a:prstGeom prst="rect">
            <a:avLst/>
          </a:prstGeom>
        </p:spPr>
        <p:txBody>
          <a:bodyPr/>
          <a:lstStyle>
            <a:lvl1pPr algn="ctr">
              <a:defRPr sz="3200" b="0" i="0">
                <a:latin typeface="Titillium" charset="0"/>
                <a:ea typeface="Titillium" charset="0"/>
                <a:cs typeface="Titillium" charset="0"/>
              </a:defRPr>
            </a:lvl1pPr>
          </a:lstStyle>
          <a:p>
            <a:r>
              <a:rPr lang="en-US"/>
              <a:t>Click to edit Master title style</a:t>
            </a:r>
          </a:p>
        </p:txBody>
      </p:sp>
      <p:sp>
        <p:nvSpPr>
          <p:cNvPr id="9" name="Picture Placeholder 8"/>
          <p:cNvSpPr>
            <a:spLocks noGrp="1"/>
          </p:cNvSpPr>
          <p:nvPr>
            <p:ph type="pic" sz="quarter" idx="15" hasCustomPrompt="1"/>
          </p:nvPr>
        </p:nvSpPr>
        <p:spPr>
          <a:xfrm>
            <a:off x="2626669" y="2234512"/>
            <a:ext cx="1601118" cy="1732822"/>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1" name="Picture Placeholder 10"/>
          <p:cNvSpPr>
            <a:spLocks noGrp="1"/>
          </p:cNvSpPr>
          <p:nvPr>
            <p:ph type="pic" sz="quarter" idx="16" hasCustomPrompt="1"/>
          </p:nvPr>
        </p:nvSpPr>
        <p:spPr>
          <a:xfrm>
            <a:off x="5295441" y="2234512"/>
            <a:ext cx="1601118" cy="1732822"/>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3" name="Picture Placeholder 12"/>
          <p:cNvSpPr>
            <a:spLocks noGrp="1"/>
          </p:cNvSpPr>
          <p:nvPr>
            <p:ph type="pic" sz="quarter" idx="17" hasCustomPrompt="1"/>
          </p:nvPr>
        </p:nvSpPr>
        <p:spPr>
          <a:xfrm>
            <a:off x="7964213" y="2234512"/>
            <a:ext cx="1601118" cy="1732822"/>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20845465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7_Title Slide">
    <p:spTree>
      <p:nvGrpSpPr>
        <p:cNvPr id="1" name=""/>
        <p:cNvGrpSpPr/>
        <p:nvPr/>
      </p:nvGrpSpPr>
      <p:grpSpPr>
        <a:xfrm>
          <a:off x="0" y="0"/>
          <a:ext cx="0" cy="0"/>
          <a:chOff x="0" y="0"/>
          <a:chExt cx="0" cy="0"/>
        </a:xfrm>
      </p:grpSpPr>
      <p:sp>
        <p:nvSpPr>
          <p:cNvPr id="9" name="Picture Placeholder 8"/>
          <p:cNvSpPr>
            <a:spLocks noGrp="1"/>
          </p:cNvSpPr>
          <p:nvPr>
            <p:ph type="pic" sz="quarter" idx="15" hasCustomPrompt="1"/>
          </p:nvPr>
        </p:nvSpPr>
        <p:spPr>
          <a:xfrm>
            <a:off x="3138298" y="1696178"/>
            <a:ext cx="1601118" cy="1732822"/>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1" name="Picture Placeholder 10"/>
          <p:cNvSpPr>
            <a:spLocks noGrp="1"/>
          </p:cNvSpPr>
          <p:nvPr>
            <p:ph type="pic" sz="quarter" idx="16" hasCustomPrompt="1"/>
          </p:nvPr>
        </p:nvSpPr>
        <p:spPr>
          <a:xfrm>
            <a:off x="7448091" y="1696178"/>
            <a:ext cx="1601118" cy="1732822"/>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3445413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3_Title Slide">
    <p:spTree>
      <p:nvGrpSpPr>
        <p:cNvPr id="1" name=""/>
        <p:cNvGrpSpPr/>
        <p:nvPr/>
      </p:nvGrpSpPr>
      <p:grpSpPr>
        <a:xfrm>
          <a:off x="0" y="0"/>
          <a:ext cx="0" cy="0"/>
          <a:chOff x="0" y="0"/>
          <a:chExt cx="0" cy="0"/>
        </a:xfrm>
      </p:grpSpPr>
      <p:sp>
        <p:nvSpPr>
          <p:cNvPr id="5" name="Picture Placeholder 10"/>
          <p:cNvSpPr>
            <a:spLocks noGrp="1"/>
          </p:cNvSpPr>
          <p:nvPr>
            <p:ph type="pic" sz="quarter" idx="18" hasCustomPrompt="1"/>
          </p:nvPr>
        </p:nvSpPr>
        <p:spPr>
          <a:xfrm>
            <a:off x="6944427" y="2264229"/>
            <a:ext cx="2152484" cy="2329542"/>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6" name="Picture Placeholder 10"/>
          <p:cNvSpPr>
            <a:spLocks noGrp="1"/>
          </p:cNvSpPr>
          <p:nvPr>
            <p:ph type="pic" sz="quarter" idx="19" hasCustomPrompt="1"/>
          </p:nvPr>
        </p:nvSpPr>
        <p:spPr>
          <a:xfrm>
            <a:off x="5640038" y="1856817"/>
            <a:ext cx="1117942" cy="1209900"/>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7" name="Picture Placeholder 10"/>
          <p:cNvSpPr>
            <a:spLocks noGrp="1"/>
          </p:cNvSpPr>
          <p:nvPr>
            <p:ph type="pic" sz="quarter" idx="20" hasCustomPrompt="1"/>
          </p:nvPr>
        </p:nvSpPr>
        <p:spPr>
          <a:xfrm>
            <a:off x="9283358" y="1856817"/>
            <a:ext cx="1117942" cy="1209900"/>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8" name="Picture Placeholder 10"/>
          <p:cNvSpPr>
            <a:spLocks noGrp="1"/>
          </p:cNvSpPr>
          <p:nvPr>
            <p:ph type="pic" sz="quarter" idx="21" hasCustomPrompt="1"/>
          </p:nvPr>
        </p:nvSpPr>
        <p:spPr>
          <a:xfrm>
            <a:off x="7461698" y="821256"/>
            <a:ext cx="1117942" cy="1209900"/>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0" name="Picture Placeholder 10"/>
          <p:cNvSpPr>
            <a:spLocks noGrp="1"/>
          </p:cNvSpPr>
          <p:nvPr>
            <p:ph type="pic" sz="quarter" idx="22" hasCustomPrompt="1"/>
          </p:nvPr>
        </p:nvSpPr>
        <p:spPr>
          <a:xfrm>
            <a:off x="7461698" y="4826844"/>
            <a:ext cx="1117942" cy="1209900"/>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2" name="Picture Placeholder 10"/>
          <p:cNvSpPr>
            <a:spLocks noGrp="1"/>
          </p:cNvSpPr>
          <p:nvPr>
            <p:ph type="pic" sz="quarter" idx="23" hasCustomPrompt="1"/>
          </p:nvPr>
        </p:nvSpPr>
        <p:spPr>
          <a:xfrm>
            <a:off x="5640038" y="3919419"/>
            <a:ext cx="1117942" cy="1209900"/>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3" name="Picture Placeholder 10"/>
          <p:cNvSpPr>
            <a:spLocks noGrp="1"/>
          </p:cNvSpPr>
          <p:nvPr>
            <p:ph type="pic" sz="quarter" idx="24" hasCustomPrompt="1"/>
          </p:nvPr>
        </p:nvSpPr>
        <p:spPr>
          <a:xfrm>
            <a:off x="9283358" y="3919419"/>
            <a:ext cx="1117942" cy="1209900"/>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8283217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8_Title Slide">
    <p:spTree>
      <p:nvGrpSpPr>
        <p:cNvPr id="1" name=""/>
        <p:cNvGrpSpPr/>
        <p:nvPr/>
      </p:nvGrpSpPr>
      <p:grpSpPr>
        <a:xfrm>
          <a:off x="0" y="0"/>
          <a:ext cx="0" cy="0"/>
          <a:chOff x="0" y="0"/>
          <a:chExt cx="0" cy="0"/>
        </a:xfrm>
      </p:grpSpPr>
      <p:sp>
        <p:nvSpPr>
          <p:cNvPr id="5" name="Picture Placeholder 10"/>
          <p:cNvSpPr>
            <a:spLocks noGrp="1"/>
          </p:cNvSpPr>
          <p:nvPr>
            <p:ph type="pic" sz="quarter" idx="18" hasCustomPrompt="1"/>
          </p:nvPr>
        </p:nvSpPr>
        <p:spPr>
          <a:xfrm>
            <a:off x="1790700" y="3254828"/>
            <a:ext cx="1538926" cy="1665514"/>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9" name="Picture Placeholder 10"/>
          <p:cNvSpPr>
            <a:spLocks noGrp="1"/>
          </p:cNvSpPr>
          <p:nvPr>
            <p:ph type="pic" sz="quarter" idx="19" hasCustomPrompt="1"/>
          </p:nvPr>
        </p:nvSpPr>
        <p:spPr>
          <a:xfrm>
            <a:off x="3412671" y="3254828"/>
            <a:ext cx="1538926" cy="1665514"/>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1" name="Picture Placeholder 10"/>
          <p:cNvSpPr>
            <a:spLocks noGrp="1"/>
          </p:cNvSpPr>
          <p:nvPr>
            <p:ph type="pic" sz="quarter" idx="20" hasCustomPrompt="1"/>
          </p:nvPr>
        </p:nvSpPr>
        <p:spPr>
          <a:xfrm>
            <a:off x="5034642" y="3254828"/>
            <a:ext cx="1538926" cy="1665514"/>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4" name="Picture Placeholder 10"/>
          <p:cNvSpPr>
            <a:spLocks noGrp="1"/>
          </p:cNvSpPr>
          <p:nvPr>
            <p:ph type="pic" sz="quarter" idx="21" hasCustomPrompt="1"/>
          </p:nvPr>
        </p:nvSpPr>
        <p:spPr>
          <a:xfrm>
            <a:off x="4223657" y="1839684"/>
            <a:ext cx="1538926" cy="1665514"/>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5" name="Picture Placeholder 10"/>
          <p:cNvSpPr>
            <a:spLocks noGrp="1"/>
          </p:cNvSpPr>
          <p:nvPr>
            <p:ph type="pic" sz="quarter" idx="22" hasCustomPrompt="1"/>
          </p:nvPr>
        </p:nvSpPr>
        <p:spPr>
          <a:xfrm>
            <a:off x="2601686" y="1839684"/>
            <a:ext cx="1538926" cy="1665514"/>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7230401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5_Title Slide">
    <p:spTree>
      <p:nvGrpSpPr>
        <p:cNvPr id="1" name=""/>
        <p:cNvGrpSpPr/>
        <p:nvPr/>
      </p:nvGrpSpPr>
      <p:grpSpPr>
        <a:xfrm>
          <a:off x="0" y="0"/>
          <a:ext cx="0" cy="0"/>
          <a:chOff x="0" y="0"/>
          <a:chExt cx="0" cy="0"/>
        </a:xfrm>
      </p:grpSpPr>
      <p:sp>
        <p:nvSpPr>
          <p:cNvPr id="5" name="Picture Placeholder 4"/>
          <p:cNvSpPr>
            <a:spLocks noGrp="1"/>
          </p:cNvSpPr>
          <p:nvPr>
            <p:ph type="pic" sz="quarter" idx="16" hasCustomPrompt="1"/>
          </p:nvPr>
        </p:nvSpPr>
        <p:spPr>
          <a:xfrm>
            <a:off x="5022273" y="2266951"/>
            <a:ext cx="2147454" cy="2324098"/>
          </a:xfrm>
          <a:custGeom>
            <a:avLst/>
            <a:gdLst>
              <a:gd name="connsiteX0" fmla="*/ 647700 w 1295400"/>
              <a:gd name="connsiteY0" fmla="*/ 156700 h 1401956"/>
              <a:gd name="connsiteX1" fmla="*/ 535431 w 1295400"/>
              <a:gd name="connsiteY1" fmla="*/ 183516 h 1401956"/>
              <a:gd name="connsiteX2" fmla="*/ 257107 w 1295400"/>
              <a:gd name="connsiteY2" fmla="*/ 344717 h 1401956"/>
              <a:gd name="connsiteX3" fmla="*/ 144790 w 1295400"/>
              <a:gd name="connsiteY3" fmla="*/ 539469 h 1401956"/>
              <a:gd name="connsiteX4" fmla="*/ 144790 w 1295400"/>
              <a:gd name="connsiteY4" fmla="*/ 862487 h 1401956"/>
              <a:gd name="connsiteX5" fmla="*/ 257107 w 1295400"/>
              <a:gd name="connsiteY5" fmla="*/ 1057239 h 1401956"/>
              <a:gd name="connsiteX6" fmla="*/ 535431 w 1295400"/>
              <a:gd name="connsiteY6" fmla="*/ 1218441 h 1401956"/>
              <a:gd name="connsiteX7" fmla="*/ 759970 w 1295400"/>
              <a:gd name="connsiteY7" fmla="*/ 1218441 h 1401956"/>
              <a:gd name="connsiteX8" fmla="*/ 1038294 w 1295400"/>
              <a:gd name="connsiteY8" fmla="*/ 1057239 h 1401956"/>
              <a:gd name="connsiteX9" fmla="*/ 1150610 w 1295400"/>
              <a:gd name="connsiteY9" fmla="*/ 862487 h 1401956"/>
              <a:gd name="connsiteX10" fmla="*/ 1150610 w 1295400"/>
              <a:gd name="connsiteY10" fmla="*/ 539469 h 1401956"/>
              <a:gd name="connsiteX11" fmla="*/ 1038294 w 1295400"/>
              <a:gd name="connsiteY11" fmla="*/ 344717 h 1401956"/>
              <a:gd name="connsiteX12" fmla="*/ 759970 w 1295400"/>
              <a:gd name="connsiteY12" fmla="*/ 183516 h 1401956"/>
              <a:gd name="connsiteX13" fmla="*/ 647700 w 1295400"/>
              <a:gd name="connsiteY13" fmla="*/ 156700 h 1401956"/>
              <a:gd name="connsiteX14" fmla="*/ 647700 w 1295400"/>
              <a:gd name="connsiteY14" fmla="*/ 0 h 1401956"/>
              <a:gd name="connsiteX15" fmla="*/ 792293 w 1295400"/>
              <a:gd name="connsiteY15" fmla="*/ 34536 h 1401956"/>
              <a:gd name="connsiteX16" fmla="*/ 1150747 w 1295400"/>
              <a:gd name="connsiteY16" fmla="*/ 242148 h 1401956"/>
              <a:gd name="connsiteX17" fmla="*/ 1295400 w 1295400"/>
              <a:gd name="connsiteY17" fmla="*/ 492970 h 1401956"/>
              <a:gd name="connsiteX18" fmla="*/ 1295400 w 1295400"/>
              <a:gd name="connsiteY18" fmla="*/ 908986 h 1401956"/>
              <a:gd name="connsiteX19" fmla="*/ 1150747 w 1295400"/>
              <a:gd name="connsiteY19" fmla="*/ 1159808 h 1401956"/>
              <a:gd name="connsiteX20" fmla="*/ 792293 w 1295400"/>
              <a:gd name="connsiteY20" fmla="*/ 1367420 h 1401956"/>
              <a:gd name="connsiteX21" fmla="*/ 503108 w 1295400"/>
              <a:gd name="connsiteY21" fmla="*/ 1367420 h 1401956"/>
              <a:gd name="connsiteX22" fmla="*/ 144653 w 1295400"/>
              <a:gd name="connsiteY22" fmla="*/ 1159808 h 1401956"/>
              <a:gd name="connsiteX23" fmla="*/ 0 w 1295400"/>
              <a:gd name="connsiteY23" fmla="*/ 908986 h 1401956"/>
              <a:gd name="connsiteX24" fmla="*/ 0 w 1295400"/>
              <a:gd name="connsiteY24" fmla="*/ 492970 h 1401956"/>
              <a:gd name="connsiteX25" fmla="*/ 144653 w 1295400"/>
              <a:gd name="connsiteY25" fmla="*/ 242148 h 1401956"/>
              <a:gd name="connsiteX26" fmla="*/ 503108 w 1295400"/>
              <a:gd name="connsiteY26" fmla="*/ 34536 h 1401956"/>
              <a:gd name="connsiteX27" fmla="*/ 647700 w 1295400"/>
              <a:gd name="connsiteY27" fmla="*/ 0 h 140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95400" h="1401956">
                <a:moveTo>
                  <a:pt x="647700" y="156700"/>
                </a:moveTo>
                <a:cubicBezTo>
                  <a:pt x="607002" y="156700"/>
                  <a:pt x="566304" y="165639"/>
                  <a:pt x="535431" y="183516"/>
                </a:cubicBezTo>
                <a:lnTo>
                  <a:pt x="257107" y="344717"/>
                </a:lnTo>
                <a:cubicBezTo>
                  <a:pt x="195314" y="380471"/>
                  <a:pt x="144790" y="468115"/>
                  <a:pt x="144790" y="539469"/>
                </a:cubicBezTo>
                <a:lnTo>
                  <a:pt x="144790" y="862487"/>
                </a:lnTo>
                <a:cubicBezTo>
                  <a:pt x="144790" y="933841"/>
                  <a:pt x="195314" y="1021485"/>
                  <a:pt x="257107" y="1057239"/>
                </a:cubicBezTo>
                <a:lnTo>
                  <a:pt x="535431" y="1218441"/>
                </a:lnTo>
                <a:cubicBezTo>
                  <a:pt x="597177" y="1254195"/>
                  <a:pt x="698224" y="1254195"/>
                  <a:pt x="759970" y="1218441"/>
                </a:cubicBezTo>
                <a:lnTo>
                  <a:pt x="1038294" y="1057239"/>
                </a:lnTo>
                <a:cubicBezTo>
                  <a:pt x="1100087" y="1021485"/>
                  <a:pt x="1150610" y="933841"/>
                  <a:pt x="1150610" y="862487"/>
                </a:cubicBezTo>
                <a:lnTo>
                  <a:pt x="1150610" y="539469"/>
                </a:lnTo>
                <a:cubicBezTo>
                  <a:pt x="1150610" y="468115"/>
                  <a:pt x="1100087" y="380471"/>
                  <a:pt x="1038294" y="344717"/>
                </a:cubicBezTo>
                <a:lnTo>
                  <a:pt x="759970" y="183516"/>
                </a:lnTo>
                <a:cubicBezTo>
                  <a:pt x="729097" y="165639"/>
                  <a:pt x="688399" y="156700"/>
                  <a:pt x="647700" y="156700"/>
                </a:cubicBezTo>
                <a:close/>
                <a:moveTo>
                  <a:pt x="647700" y="0"/>
                </a:moveTo>
                <a:cubicBezTo>
                  <a:pt x="700116" y="0"/>
                  <a:pt x="752532" y="11512"/>
                  <a:pt x="792293" y="34536"/>
                </a:cubicBezTo>
                <a:lnTo>
                  <a:pt x="1150747" y="242148"/>
                </a:lnTo>
                <a:cubicBezTo>
                  <a:pt x="1230331" y="288196"/>
                  <a:pt x="1295400" y="401072"/>
                  <a:pt x="1295400" y="492970"/>
                </a:cubicBezTo>
                <a:lnTo>
                  <a:pt x="1295400" y="908986"/>
                </a:lnTo>
                <a:cubicBezTo>
                  <a:pt x="1295400" y="1000884"/>
                  <a:pt x="1230331" y="1113760"/>
                  <a:pt x="1150747" y="1159808"/>
                </a:cubicBezTo>
                <a:lnTo>
                  <a:pt x="792293" y="1367420"/>
                </a:lnTo>
                <a:cubicBezTo>
                  <a:pt x="712770" y="1413468"/>
                  <a:pt x="582631" y="1413468"/>
                  <a:pt x="503108" y="1367420"/>
                </a:cubicBezTo>
                <a:lnTo>
                  <a:pt x="144653" y="1159808"/>
                </a:lnTo>
                <a:cubicBezTo>
                  <a:pt x="65070" y="1113760"/>
                  <a:pt x="0" y="1000884"/>
                  <a:pt x="0" y="908986"/>
                </a:cubicBezTo>
                <a:lnTo>
                  <a:pt x="0" y="492970"/>
                </a:lnTo>
                <a:cubicBezTo>
                  <a:pt x="0" y="401072"/>
                  <a:pt x="65070" y="288196"/>
                  <a:pt x="144653" y="242148"/>
                </a:cubicBezTo>
                <a:lnTo>
                  <a:pt x="503108" y="34536"/>
                </a:lnTo>
                <a:cubicBezTo>
                  <a:pt x="542869" y="11512"/>
                  <a:pt x="595285" y="0"/>
                  <a:pt x="64770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5603180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3_Title Slide">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5448300" y="762000"/>
            <a:ext cx="1295400" cy="1401956"/>
          </a:xfrm>
          <a:custGeom>
            <a:avLst/>
            <a:gdLst>
              <a:gd name="connsiteX0" fmla="*/ 647700 w 1295400"/>
              <a:gd name="connsiteY0" fmla="*/ 156700 h 1401956"/>
              <a:gd name="connsiteX1" fmla="*/ 535431 w 1295400"/>
              <a:gd name="connsiteY1" fmla="*/ 183516 h 1401956"/>
              <a:gd name="connsiteX2" fmla="*/ 257107 w 1295400"/>
              <a:gd name="connsiteY2" fmla="*/ 344717 h 1401956"/>
              <a:gd name="connsiteX3" fmla="*/ 144790 w 1295400"/>
              <a:gd name="connsiteY3" fmla="*/ 539469 h 1401956"/>
              <a:gd name="connsiteX4" fmla="*/ 144790 w 1295400"/>
              <a:gd name="connsiteY4" fmla="*/ 862487 h 1401956"/>
              <a:gd name="connsiteX5" fmla="*/ 257107 w 1295400"/>
              <a:gd name="connsiteY5" fmla="*/ 1057239 h 1401956"/>
              <a:gd name="connsiteX6" fmla="*/ 535431 w 1295400"/>
              <a:gd name="connsiteY6" fmla="*/ 1218441 h 1401956"/>
              <a:gd name="connsiteX7" fmla="*/ 759970 w 1295400"/>
              <a:gd name="connsiteY7" fmla="*/ 1218441 h 1401956"/>
              <a:gd name="connsiteX8" fmla="*/ 1038294 w 1295400"/>
              <a:gd name="connsiteY8" fmla="*/ 1057239 h 1401956"/>
              <a:gd name="connsiteX9" fmla="*/ 1150610 w 1295400"/>
              <a:gd name="connsiteY9" fmla="*/ 862487 h 1401956"/>
              <a:gd name="connsiteX10" fmla="*/ 1150610 w 1295400"/>
              <a:gd name="connsiteY10" fmla="*/ 539469 h 1401956"/>
              <a:gd name="connsiteX11" fmla="*/ 1038294 w 1295400"/>
              <a:gd name="connsiteY11" fmla="*/ 344717 h 1401956"/>
              <a:gd name="connsiteX12" fmla="*/ 759970 w 1295400"/>
              <a:gd name="connsiteY12" fmla="*/ 183516 h 1401956"/>
              <a:gd name="connsiteX13" fmla="*/ 647700 w 1295400"/>
              <a:gd name="connsiteY13" fmla="*/ 156700 h 1401956"/>
              <a:gd name="connsiteX14" fmla="*/ 647700 w 1295400"/>
              <a:gd name="connsiteY14" fmla="*/ 0 h 1401956"/>
              <a:gd name="connsiteX15" fmla="*/ 792293 w 1295400"/>
              <a:gd name="connsiteY15" fmla="*/ 34536 h 1401956"/>
              <a:gd name="connsiteX16" fmla="*/ 1150747 w 1295400"/>
              <a:gd name="connsiteY16" fmla="*/ 242148 h 1401956"/>
              <a:gd name="connsiteX17" fmla="*/ 1295400 w 1295400"/>
              <a:gd name="connsiteY17" fmla="*/ 492970 h 1401956"/>
              <a:gd name="connsiteX18" fmla="*/ 1295400 w 1295400"/>
              <a:gd name="connsiteY18" fmla="*/ 908986 h 1401956"/>
              <a:gd name="connsiteX19" fmla="*/ 1150747 w 1295400"/>
              <a:gd name="connsiteY19" fmla="*/ 1159808 h 1401956"/>
              <a:gd name="connsiteX20" fmla="*/ 792293 w 1295400"/>
              <a:gd name="connsiteY20" fmla="*/ 1367420 h 1401956"/>
              <a:gd name="connsiteX21" fmla="*/ 503108 w 1295400"/>
              <a:gd name="connsiteY21" fmla="*/ 1367420 h 1401956"/>
              <a:gd name="connsiteX22" fmla="*/ 144653 w 1295400"/>
              <a:gd name="connsiteY22" fmla="*/ 1159808 h 1401956"/>
              <a:gd name="connsiteX23" fmla="*/ 0 w 1295400"/>
              <a:gd name="connsiteY23" fmla="*/ 908986 h 1401956"/>
              <a:gd name="connsiteX24" fmla="*/ 0 w 1295400"/>
              <a:gd name="connsiteY24" fmla="*/ 492970 h 1401956"/>
              <a:gd name="connsiteX25" fmla="*/ 144653 w 1295400"/>
              <a:gd name="connsiteY25" fmla="*/ 242148 h 1401956"/>
              <a:gd name="connsiteX26" fmla="*/ 503108 w 1295400"/>
              <a:gd name="connsiteY26" fmla="*/ 34536 h 1401956"/>
              <a:gd name="connsiteX27" fmla="*/ 647700 w 1295400"/>
              <a:gd name="connsiteY27" fmla="*/ 0 h 140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95400" h="1401956">
                <a:moveTo>
                  <a:pt x="647700" y="156700"/>
                </a:moveTo>
                <a:cubicBezTo>
                  <a:pt x="607002" y="156700"/>
                  <a:pt x="566304" y="165639"/>
                  <a:pt x="535431" y="183516"/>
                </a:cubicBezTo>
                <a:lnTo>
                  <a:pt x="257107" y="344717"/>
                </a:lnTo>
                <a:cubicBezTo>
                  <a:pt x="195314" y="380471"/>
                  <a:pt x="144790" y="468115"/>
                  <a:pt x="144790" y="539469"/>
                </a:cubicBezTo>
                <a:lnTo>
                  <a:pt x="144790" y="862487"/>
                </a:lnTo>
                <a:cubicBezTo>
                  <a:pt x="144790" y="933841"/>
                  <a:pt x="195314" y="1021485"/>
                  <a:pt x="257107" y="1057239"/>
                </a:cubicBezTo>
                <a:lnTo>
                  <a:pt x="535431" y="1218441"/>
                </a:lnTo>
                <a:cubicBezTo>
                  <a:pt x="597177" y="1254195"/>
                  <a:pt x="698224" y="1254195"/>
                  <a:pt x="759970" y="1218441"/>
                </a:cubicBezTo>
                <a:lnTo>
                  <a:pt x="1038294" y="1057239"/>
                </a:lnTo>
                <a:cubicBezTo>
                  <a:pt x="1100087" y="1021485"/>
                  <a:pt x="1150610" y="933841"/>
                  <a:pt x="1150610" y="862487"/>
                </a:cubicBezTo>
                <a:lnTo>
                  <a:pt x="1150610" y="539469"/>
                </a:lnTo>
                <a:cubicBezTo>
                  <a:pt x="1150610" y="468115"/>
                  <a:pt x="1100087" y="380471"/>
                  <a:pt x="1038294" y="344717"/>
                </a:cubicBezTo>
                <a:lnTo>
                  <a:pt x="759970" y="183516"/>
                </a:lnTo>
                <a:cubicBezTo>
                  <a:pt x="729097" y="165639"/>
                  <a:pt x="688399" y="156700"/>
                  <a:pt x="647700" y="156700"/>
                </a:cubicBezTo>
                <a:close/>
                <a:moveTo>
                  <a:pt x="647700" y="0"/>
                </a:moveTo>
                <a:cubicBezTo>
                  <a:pt x="700116" y="0"/>
                  <a:pt x="752532" y="11512"/>
                  <a:pt x="792293" y="34536"/>
                </a:cubicBezTo>
                <a:lnTo>
                  <a:pt x="1150747" y="242148"/>
                </a:lnTo>
                <a:cubicBezTo>
                  <a:pt x="1230331" y="288196"/>
                  <a:pt x="1295400" y="401072"/>
                  <a:pt x="1295400" y="492970"/>
                </a:cubicBezTo>
                <a:lnTo>
                  <a:pt x="1295400" y="908986"/>
                </a:lnTo>
                <a:cubicBezTo>
                  <a:pt x="1295400" y="1000884"/>
                  <a:pt x="1230331" y="1113760"/>
                  <a:pt x="1150747" y="1159808"/>
                </a:cubicBezTo>
                <a:lnTo>
                  <a:pt x="792293" y="1367420"/>
                </a:lnTo>
                <a:cubicBezTo>
                  <a:pt x="712770" y="1413468"/>
                  <a:pt x="582631" y="1413468"/>
                  <a:pt x="503108" y="1367420"/>
                </a:cubicBezTo>
                <a:lnTo>
                  <a:pt x="144653" y="1159808"/>
                </a:lnTo>
                <a:cubicBezTo>
                  <a:pt x="65070" y="1113760"/>
                  <a:pt x="0" y="1000884"/>
                  <a:pt x="0" y="908986"/>
                </a:cubicBezTo>
                <a:lnTo>
                  <a:pt x="0" y="492970"/>
                </a:lnTo>
                <a:cubicBezTo>
                  <a:pt x="0" y="401072"/>
                  <a:pt x="65070" y="288196"/>
                  <a:pt x="144653" y="242148"/>
                </a:cubicBezTo>
                <a:lnTo>
                  <a:pt x="503108" y="34536"/>
                </a:lnTo>
                <a:cubicBezTo>
                  <a:pt x="542869" y="11512"/>
                  <a:pt x="595285" y="0"/>
                  <a:pt x="64770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8" name="Picture Placeholder 7"/>
          <p:cNvSpPr>
            <a:spLocks noGrp="1"/>
          </p:cNvSpPr>
          <p:nvPr>
            <p:ph type="pic" sz="quarter" idx="16" hasCustomPrompt="1"/>
          </p:nvPr>
        </p:nvSpPr>
        <p:spPr>
          <a:xfrm>
            <a:off x="5448300" y="2728022"/>
            <a:ext cx="1295400" cy="1401956"/>
          </a:xfrm>
          <a:custGeom>
            <a:avLst/>
            <a:gdLst>
              <a:gd name="connsiteX0" fmla="*/ 647700 w 1295400"/>
              <a:gd name="connsiteY0" fmla="*/ 156700 h 1401956"/>
              <a:gd name="connsiteX1" fmla="*/ 535431 w 1295400"/>
              <a:gd name="connsiteY1" fmla="*/ 183516 h 1401956"/>
              <a:gd name="connsiteX2" fmla="*/ 257107 w 1295400"/>
              <a:gd name="connsiteY2" fmla="*/ 344717 h 1401956"/>
              <a:gd name="connsiteX3" fmla="*/ 144790 w 1295400"/>
              <a:gd name="connsiteY3" fmla="*/ 539469 h 1401956"/>
              <a:gd name="connsiteX4" fmla="*/ 144790 w 1295400"/>
              <a:gd name="connsiteY4" fmla="*/ 862487 h 1401956"/>
              <a:gd name="connsiteX5" fmla="*/ 257107 w 1295400"/>
              <a:gd name="connsiteY5" fmla="*/ 1057239 h 1401956"/>
              <a:gd name="connsiteX6" fmla="*/ 535431 w 1295400"/>
              <a:gd name="connsiteY6" fmla="*/ 1218441 h 1401956"/>
              <a:gd name="connsiteX7" fmla="*/ 759970 w 1295400"/>
              <a:gd name="connsiteY7" fmla="*/ 1218441 h 1401956"/>
              <a:gd name="connsiteX8" fmla="*/ 1038294 w 1295400"/>
              <a:gd name="connsiteY8" fmla="*/ 1057239 h 1401956"/>
              <a:gd name="connsiteX9" fmla="*/ 1150610 w 1295400"/>
              <a:gd name="connsiteY9" fmla="*/ 862487 h 1401956"/>
              <a:gd name="connsiteX10" fmla="*/ 1150610 w 1295400"/>
              <a:gd name="connsiteY10" fmla="*/ 539469 h 1401956"/>
              <a:gd name="connsiteX11" fmla="*/ 1038294 w 1295400"/>
              <a:gd name="connsiteY11" fmla="*/ 344717 h 1401956"/>
              <a:gd name="connsiteX12" fmla="*/ 759970 w 1295400"/>
              <a:gd name="connsiteY12" fmla="*/ 183516 h 1401956"/>
              <a:gd name="connsiteX13" fmla="*/ 647700 w 1295400"/>
              <a:gd name="connsiteY13" fmla="*/ 156700 h 1401956"/>
              <a:gd name="connsiteX14" fmla="*/ 647700 w 1295400"/>
              <a:gd name="connsiteY14" fmla="*/ 0 h 1401956"/>
              <a:gd name="connsiteX15" fmla="*/ 792293 w 1295400"/>
              <a:gd name="connsiteY15" fmla="*/ 34536 h 1401956"/>
              <a:gd name="connsiteX16" fmla="*/ 1150747 w 1295400"/>
              <a:gd name="connsiteY16" fmla="*/ 242148 h 1401956"/>
              <a:gd name="connsiteX17" fmla="*/ 1295400 w 1295400"/>
              <a:gd name="connsiteY17" fmla="*/ 492970 h 1401956"/>
              <a:gd name="connsiteX18" fmla="*/ 1295400 w 1295400"/>
              <a:gd name="connsiteY18" fmla="*/ 908986 h 1401956"/>
              <a:gd name="connsiteX19" fmla="*/ 1150747 w 1295400"/>
              <a:gd name="connsiteY19" fmla="*/ 1159808 h 1401956"/>
              <a:gd name="connsiteX20" fmla="*/ 792293 w 1295400"/>
              <a:gd name="connsiteY20" fmla="*/ 1367420 h 1401956"/>
              <a:gd name="connsiteX21" fmla="*/ 503108 w 1295400"/>
              <a:gd name="connsiteY21" fmla="*/ 1367420 h 1401956"/>
              <a:gd name="connsiteX22" fmla="*/ 144653 w 1295400"/>
              <a:gd name="connsiteY22" fmla="*/ 1159808 h 1401956"/>
              <a:gd name="connsiteX23" fmla="*/ 0 w 1295400"/>
              <a:gd name="connsiteY23" fmla="*/ 908986 h 1401956"/>
              <a:gd name="connsiteX24" fmla="*/ 0 w 1295400"/>
              <a:gd name="connsiteY24" fmla="*/ 492970 h 1401956"/>
              <a:gd name="connsiteX25" fmla="*/ 144653 w 1295400"/>
              <a:gd name="connsiteY25" fmla="*/ 242148 h 1401956"/>
              <a:gd name="connsiteX26" fmla="*/ 503108 w 1295400"/>
              <a:gd name="connsiteY26" fmla="*/ 34536 h 1401956"/>
              <a:gd name="connsiteX27" fmla="*/ 647700 w 1295400"/>
              <a:gd name="connsiteY27" fmla="*/ 0 h 140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95400" h="1401956">
                <a:moveTo>
                  <a:pt x="647700" y="156700"/>
                </a:moveTo>
                <a:cubicBezTo>
                  <a:pt x="607002" y="156700"/>
                  <a:pt x="566304" y="165639"/>
                  <a:pt x="535431" y="183516"/>
                </a:cubicBezTo>
                <a:lnTo>
                  <a:pt x="257107" y="344717"/>
                </a:lnTo>
                <a:cubicBezTo>
                  <a:pt x="195314" y="380471"/>
                  <a:pt x="144790" y="468115"/>
                  <a:pt x="144790" y="539469"/>
                </a:cubicBezTo>
                <a:lnTo>
                  <a:pt x="144790" y="862487"/>
                </a:lnTo>
                <a:cubicBezTo>
                  <a:pt x="144790" y="933841"/>
                  <a:pt x="195314" y="1021485"/>
                  <a:pt x="257107" y="1057239"/>
                </a:cubicBezTo>
                <a:lnTo>
                  <a:pt x="535431" y="1218441"/>
                </a:lnTo>
                <a:cubicBezTo>
                  <a:pt x="597177" y="1254195"/>
                  <a:pt x="698224" y="1254195"/>
                  <a:pt x="759970" y="1218441"/>
                </a:cubicBezTo>
                <a:lnTo>
                  <a:pt x="1038294" y="1057239"/>
                </a:lnTo>
                <a:cubicBezTo>
                  <a:pt x="1100087" y="1021485"/>
                  <a:pt x="1150610" y="933841"/>
                  <a:pt x="1150610" y="862487"/>
                </a:cubicBezTo>
                <a:lnTo>
                  <a:pt x="1150610" y="539469"/>
                </a:lnTo>
                <a:cubicBezTo>
                  <a:pt x="1150610" y="468115"/>
                  <a:pt x="1100087" y="380471"/>
                  <a:pt x="1038294" y="344717"/>
                </a:cubicBezTo>
                <a:lnTo>
                  <a:pt x="759970" y="183516"/>
                </a:lnTo>
                <a:cubicBezTo>
                  <a:pt x="729097" y="165639"/>
                  <a:pt x="688399" y="156700"/>
                  <a:pt x="647700" y="156700"/>
                </a:cubicBezTo>
                <a:close/>
                <a:moveTo>
                  <a:pt x="647700" y="0"/>
                </a:moveTo>
                <a:cubicBezTo>
                  <a:pt x="700116" y="0"/>
                  <a:pt x="752532" y="11512"/>
                  <a:pt x="792293" y="34536"/>
                </a:cubicBezTo>
                <a:lnTo>
                  <a:pt x="1150747" y="242148"/>
                </a:lnTo>
                <a:cubicBezTo>
                  <a:pt x="1230331" y="288196"/>
                  <a:pt x="1295400" y="401072"/>
                  <a:pt x="1295400" y="492970"/>
                </a:cubicBezTo>
                <a:lnTo>
                  <a:pt x="1295400" y="908986"/>
                </a:lnTo>
                <a:cubicBezTo>
                  <a:pt x="1295400" y="1000884"/>
                  <a:pt x="1230331" y="1113760"/>
                  <a:pt x="1150747" y="1159808"/>
                </a:cubicBezTo>
                <a:lnTo>
                  <a:pt x="792293" y="1367420"/>
                </a:lnTo>
                <a:cubicBezTo>
                  <a:pt x="712770" y="1413468"/>
                  <a:pt x="582631" y="1413468"/>
                  <a:pt x="503108" y="1367420"/>
                </a:cubicBezTo>
                <a:lnTo>
                  <a:pt x="144653" y="1159808"/>
                </a:lnTo>
                <a:cubicBezTo>
                  <a:pt x="65070" y="1113760"/>
                  <a:pt x="0" y="1000884"/>
                  <a:pt x="0" y="908986"/>
                </a:cubicBezTo>
                <a:lnTo>
                  <a:pt x="0" y="492970"/>
                </a:lnTo>
                <a:cubicBezTo>
                  <a:pt x="0" y="401072"/>
                  <a:pt x="65070" y="288196"/>
                  <a:pt x="144653" y="242148"/>
                </a:cubicBezTo>
                <a:lnTo>
                  <a:pt x="503108" y="34536"/>
                </a:lnTo>
                <a:cubicBezTo>
                  <a:pt x="542869" y="11512"/>
                  <a:pt x="595285" y="0"/>
                  <a:pt x="64770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10" name="Picture Placeholder 9"/>
          <p:cNvSpPr>
            <a:spLocks noGrp="1"/>
          </p:cNvSpPr>
          <p:nvPr>
            <p:ph type="pic" sz="quarter" idx="17" hasCustomPrompt="1"/>
          </p:nvPr>
        </p:nvSpPr>
        <p:spPr>
          <a:xfrm>
            <a:off x="5448300" y="4694044"/>
            <a:ext cx="1295400" cy="1401956"/>
          </a:xfrm>
          <a:custGeom>
            <a:avLst/>
            <a:gdLst>
              <a:gd name="connsiteX0" fmla="*/ 647700 w 1295400"/>
              <a:gd name="connsiteY0" fmla="*/ 156700 h 1401956"/>
              <a:gd name="connsiteX1" fmla="*/ 535431 w 1295400"/>
              <a:gd name="connsiteY1" fmla="*/ 183516 h 1401956"/>
              <a:gd name="connsiteX2" fmla="*/ 257107 w 1295400"/>
              <a:gd name="connsiteY2" fmla="*/ 344717 h 1401956"/>
              <a:gd name="connsiteX3" fmla="*/ 144790 w 1295400"/>
              <a:gd name="connsiteY3" fmla="*/ 539469 h 1401956"/>
              <a:gd name="connsiteX4" fmla="*/ 144790 w 1295400"/>
              <a:gd name="connsiteY4" fmla="*/ 862487 h 1401956"/>
              <a:gd name="connsiteX5" fmla="*/ 257107 w 1295400"/>
              <a:gd name="connsiteY5" fmla="*/ 1057239 h 1401956"/>
              <a:gd name="connsiteX6" fmla="*/ 535431 w 1295400"/>
              <a:gd name="connsiteY6" fmla="*/ 1218441 h 1401956"/>
              <a:gd name="connsiteX7" fmla="*/ 759970 w 1295400"/>
              <a:gd name="connsiteY7" fmla="*/ 1218441 h 1401956"/>
              <a:gd name="connsiteX8" fmla="*/ 1038294 w 1295400"/>
              <a:gd name="connsiteY8" fmla="*/ 1057239 h 1401956"/>
              <a:gd name="connsiteX9" fmla="*/ 1150610 w 1295400"/>
              <a:gd name="connsiteY9" fmla="*/ 862487 h 1401956"/>
              <a:gd name="connsiteX10" fmla="*/ 1150610 w 1295400"/>
              <a:gd name="connsiteY10" fmla="*/ 539469 h 1401956"/>
              <a:gd name="connsiteX11" fmla="*/ 1038294 w 1295400"/>
              <a:gd name="connsiteY11" fmla="*/ 344717 h 1401956"/>
              <a:gd name="connsiteX12" fmla="*/ 759970 w 1295400"/>
              <a:gd name="connsiteY12" fmla="*/ 183516 h 1401956"/>
              <a:gd name="connsiteX13" fmla="*/ 647700 w 1295400"/>
              <a:gd name="connsiteY13" fmla="*/ 156700 h 1401956"/>
              <a:gd name="connsiteX14" fmla="*/ 647700 w 1295400"/>
              <a:gd name="connsiteY14" fmla="*/ 0 h 1401956"/>
              <a:gd name="connsiteX15" fmla="*/ 792293 w 1295400"/>
              <a:gd name="connsiteY15" fmla="*/ 34536 h 1401956"/>
              <a:gd name="connsiteX16" fmla="*/ 1150747 w 1295400"/>
              <a:gd name="connsiteY16" fmla="*/ 242148 h 1401956"/>
              <a:gd name="connsiteX17" fmla="*/ 1295400 w 1295400"/>
              <a:gd name="connsiteY17" fmla="*/ 492970 h 1401956"/>
              <a:gd name="connsiteX18" fmla="*/ 1295400 w 1295400"/>
              <a:gd name="connsiteY18" fmla="*/ 908986 h 1401956"/>
              <a:gd name="connsiteX19" fmla="*/ 1150747 w 1295400"/>
              <a:gd name="connsiteY19" fmla="*/ 1159808 h 1401956"/>
              <a:gd name="connsiteX20" fmla="*/ 792293 w 1295400"/>
              <a:gd name="connsiteY20" fmla="*/ 1367420 h 1401956"/>
              <a:gd name="connsiteX21" fmla="*/ 503108 w 1295400"/>
              <a:gd name="connsiteY21" fmla="*/ 1367420 h 1401956"/>
              <a:gd name="connsiteX22" fmla="*/ 144653 w 1295400"/>
              <a:gd name="connsiteY22" fmla="*/ 1159808 h 1401956"/>
              <a:gd name="connsiteX23" fmla="*/ 0 w 1295400"/>
              <a:gd name="connsiteY23" fmla="*/ 908986 h 1401956"/>
              <a:gd name="connsiteX24" fmla="*/ 0 w 1295400"/>
              <a:gd name="connsiteY24" fmla="*/ 492970 h 1401956"/>
              <a:gd name="connsiteX25" fmla="*/ 144653 w 1295400"/>
              <a:gd name="connsiteY25" fmla="*/ 242148 h 1401956"/>
              <a:gd name="connsiteX26" fmla="*/ 503108 w 1295400"/>
              <a:gd name="connsiteY26" fmla="*/ 34536 h 1401956"/>
              <a:gd name="connsiteX27" fmla="*/ 647700 w 1295400"/>
              <a:gd name="connsiteY27" fmla="*/ 0 h 140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95400" h="1401956">
                <a:moveTo>
                  <a:pt x="647700" y="156700"/>
                </a:moveTo>
                <a:cubicBezTo>
                  <a:pt x="607002" y="156700"/>
                  <a:pt x="566304" y="165639"/>
                  <a:pt x="535431" y="183516"/>
                </a:cubicBezTo>
                <a:lnTo>
                  <a:pt x="257107" y="344717"/>
                </a:lnTo>
                <a:cubicBezTo>
                  <a:pt x="195314" y="380471"/>
                  <a:pt x="144790" y="468115"/>
                  <a:pt x="144790" y="539469"/>
                </a:cubicBezTo>
                <a:lnTo>
                  <a:pt x="144790" y="862487"/>
                </a:lnTo>
                <a:cubicBezTo>
                  <a:pt x="144790" y="933841"/>
                  <a:pt x="195314" y="1021485"/>
                  <a:pt x="257107" y="1057239"/>
                </a:cubicBezTo>
                <a:lnTo>
                  <a:pt x="535431" y="1218441"/>
                </a:lnTo>
                <a:cubicBezTo>
                  <a:pt x="597177" y="1254195"/>
                  <a:pt x="698224" y="1254195"/>
                  <a:pt x="759970" y="1218441"/>
                </a:cubicBezTo>
                <a:lnTo>
                  <a:pt x="1038294" y="1057239"/>
                </a:lnTo>
                <a:cubicBezTo>
                  <a:pt x="1100087" y="1021485"/>
                  <a:pt x="1150610" y="933841"/>
                  <a:pt x="1150610" y="862487"/>
                </a:cubicBezTo>
                <a:lnTo>
                  <a:pt x="1150610" y="539469"/>
                </a:lnTo>
                <a:cubicBezTo>
                  <a:pt x="1150610" y="468115"/>
                  <a:pt x="1100087" y="380471"/>
                  <a:pt x="1038294" y="344717"/>
                </a:cubicBezTo>
                <a:lnTo>
                  <a:pt x="759970" y="183516"/>
                </a:lnTo>
                <a:cubicBezTo>
                  <a:pt x="729097" y="165639"/>
                  <a:pt x="688399" y="156700"/>
                  <a:pt x="647700" y="156700"/>
                </a:cubicBezTo>
                <a:close/>
                <a:moveTo>
                  <a:pt x="647700" y="0"/>
                </a:moveTo>
                <a:cubicBezTo>
                  <a:pt x="700116" y="0"/>
                  <a:pt x="752532" y="11512"/>
                  <a:pt x="792293" y="34536"/>
                </a:cubicBezTo>
                <a:lnTo>
                  <a:pt x="1150747" y="242148"/>
                </a:lnTo>
                <a:cubicBezTo>
                  <a:pt x="1230331" y="288196"/>
                  <a:pt x="1295400" y="401072"/>
                  <a:pt x="1295400" y="492970"/>
                </a:cubicBezTo>
                <a:lnTo>
                  <a:pt x="1295400" y="908986"/>
                </a:lnTo>
                <a:cubicBezTo>
                  <a:pt x="1295400" y="1000884"/>
                  <a:pt x="1230331" y="1113760"/>
                  <a:pt x="1150747" y="1159808"/>
                </a:cubicBezTo>
                <a:lnTo>
                  <a:pt x="792293" y="1367420"/>
                </a:lnTo>
                <a:cubicBezTo>
                  <a:pt x="712770" y="1413468"/>
                  <a:pt x="582631" y="1413468"/>
                  <a:pt x="503108" y="1367420"/>
                </a:cubicBezTo>
                <a:lnTo>
                  <a:pt x="144653" y="1159808"/>
                </a:lnTo>
                <a:cubicBezTo>
                  <a:pt x="65070" y="1113760"/>
                  <a:pt x="0" y="1000884"/>
                  <a:pt x="0" y="908986"/>
                </a:cubicBezTo>
                <a:lnTo>
                  <a:pt x="0" y="492970"/>
                </a:lnTo>
                <a:cubicBezTo>
                  <a:pt x="0" y="401072"/>
                  <a:pt x="65070" y="288196"/>
                  <a:pt x="144653" y="242148"/>
                </a:cubicBezTo>
                <a:lnTo>
                  <a:pt x="503108" y="34536"/>
                </a:lnTo>
                <a:cubicBezTo>
                  <a:pt x="542869" y="11512"/>
                  <a:pt x="595285" y="0"/>
                  <a:pt x="64770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677930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4_Title Slide">
    <p:spTree>
      <p:nvGrpSpPr>
        <p:cNvPr id="1" name=""/>
        <p:cNvGrpSpPr/>
        <p:nvPr/>
      </p:nvGrpSpPr>
      <p:grpSpPr>
        <a:xfrm>
          <a:off x="0" y="0"/>
          <a:ext cx="0" cy="0"/>
          <a:chOff x="0" y="0"/>
          <a:chExt cx="0" cy="0"/>
        </a:xfrm>
      </p:grpSpPr>
      <p:sp>
        <p:nvSpPr>
          <p:cNvPr id="7" name="Picture Placeholder 6"/>
          <p:cNvSpPr>
            <a:spLocks noGrp="1"/>
          </p:cNvSpPr>
          <p:nvPr>
            <p:ph type="pic" sz="quarter" idx="15" hasCustomPrompt="1"/>
          </p:nvPr>
        </p:nvSpPr>
        <p:spPr>
          <a:xfrm>
            <a:off x="5448300" y="762000"/>
            <a:ext cx="1295400" cy="1401956"/>
          </a:xfrm>
          <a:custGeom>
            <a:avLst/>
            <a:gdLst>
              <a:gd name="connsiteX0" fmla="*/ 647700 w 1295400"/>
              <a:gd name="connsiteY0" fmla="*/ 156700 h 1401956"/>
              <a:gd name="connsiteX1" fmla="*/ 535431 w 1295400"/>
              <a:gd name="connsiteY1" fmla="*/ 183516 h 1401956"/>
              <a:gd name="connsiteX2" fmla="*/ 257107 w 1295400"/>
              <a:gd name="connsiteY2" fmla="*/ 344717 h 1401956"/>
              <a:gd name="connsiteX3" fmla="*/ 144790 w 1295400"/>
              <a:gd name="connsiteY3" fmla="*/ 539469 h 1401956"/>
              <a:gd name="connsiteX4" fmla="*/ 144790 w 1295400"/>
              <a:gd name="connsiteY4" fmla="*/ 862487 h 1401956"/>
              <a:gd name="connsiteX5" fmla="*/ 257107 w 1295400"/>
              <a:gd name="connsiteY5" fmla="*/ 1057239 h 1401956"/>
              <a:gd name="connsiteX6" fmla="*/ 535431 w 1295400"/>
              <a:gd name="connsiteY6" fmla="*/ 1218441 h 1401956"/>
              <a:gd name="connsiteX7" fmla="*/ 759970 w 1295400"/>
              <a:gd name="connsiteY7" fmla="*/ 1218441 h 1401956"/>
              <a:gd name="connsiteX8" fmla="*/ 1038294 w 1295400"/>
              <a:gd name="connsiteY8" fmla="*/ 1057239 h 1401956"/>
              <a:gd name="connsiteX9" fmla="*/ 1150610 w 1295400"/>
              <a:gd name="connsiteY9" fmla="*/ 862487 h 1401956"/>
              <a:gd name="connsiteX10" fmla="*/ 1150610 w 1295400"/>
              <a:gd name="connsiteY10" fmla="*/ 539469 h 1401956"/>
              <a:gd name="connsiteX11" fmla="*/ 1038294 w 1295400"/>
              <a:gd name="connsiteY11" fmla="*/ 344717 h 1401956"/>
              <a:gd name="connsiteX12" fmla="*/ 759970 w 1295400"/>
              <a:gd name="connsiteY12" fmla="*/ 183516 h 1401956"/>
              <a:gd name="connsiteX13" fmla="*/ 647700 w 1295400"/>
              <a:gd name="connsiteY13" fmla="*/ 156700 h 1401956"/>
              <a:gd name="connsiteX14" fmla="*/ 647700 w 1295400"/>
              <a:gd name="connsiteY14" fmla="*/ 0 h 1401956"/>
              <a:gd name="connsiteX15" fmla="*/ 792293 w 1295400"/>
              <a:gd name="connsiteY15" fmla="*/ 34536 h 1401956"/>
              <a:gd name="connsiteX16" fmla="*/ 1150747 w 1295400"/>
              <a:gd name="connsiteY16" fmla="*/ 242148 h 1401956"/>
              <a:gd name="connsiteX17" fmla="*/ 1295400 w 1295400"/>
              <a:gd name="connsiteY17" fmla="*/ 492970 h 1401956"/>
              <a:gd name="connsiteX18" fmla="*/ 1295400 w 1295400"/>
              <a:gd name="connsiteY18" fmla="*/ 908986 h 1401956"/>
              <a:gd name="connsiteX19" fmla="*/ 1150747 w 1295400"/>
              <a:gd name="connsiteY19" fmla="*/ 1159808 h 1401956"/>
              <a:gd name="connsiteX20" fmla="*/ 792293 w 1295400"/>
              <a:gd name="connsiteY20" fmla="*/ 1367420 h 1401956"/>
              <a:gd name="connsiteX21" fmla="*/ 503108 w 1295400"/>
              <a:gd name="connsiteY21" fmla="*/ 1367420 h 1401956"/>
              <a:gd name="connsiteX22" fmla="*/ 144653 w 1295400"/>
              <a:gd name="connsiteY22" fmla="*/ 1159808 h 1401956"/>
              <a:gd name="connsiteX23" fmla="*/ 0 w 1295400"/>
              <a:gd name="connsiteY23" fmla="*/ 908986 h 1401956"/>
              <a:gd name="connsiteX24" fmla="*/ 0 w 1295400"/>
              <a:gd name="connsiteY24" fmla="*/ 492970 h 1401956"/>
              <a:gd name="connsiteX25" fmla="*/ 144653 w 1295400"/>
              <a:gd name="connsiteY25" fmla="*/ 242148 h 1401956"/>
              <a:gd name="connsiteX26" fmla="*/ 503108 w 1295400"/>
              <a:gd name="connsiteY26" fmla="*/ 34536 h 1401956"/>
              <a:gd name="connsiteX27" fmla="*/ 647700 w 1295400"/>
              <a:gd name="connsiteY27" fmla="*/ 0 h 140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95400" h="1401956">
                <a:moveTo>
                  <a:pt x="647700" y="156700"/>
                </a:moveTo>
                <a:cubicBezTo>
                  <a:pt x="607002" y="156700"/>
                  <a:pt x="566304" y="165639"/>
                  <a:pt x="535431" y="183516"/>
                </a:cubicBezTo>
                <a:lnTo>
                  <a:pt x="257107" y="344717"/>
                </a:lnTo>
                <a:cubicBezTo>
                  <a:pt x="195314" y="380471"/>
                  <a:pt x="144790" y="468115"/>
                  <a:pt x="144790" y="539469"/>
                </a:cubicBezTo>
                <a:lnTo>
                  <a:pt x="144790" y="862487"/>
                </a:lnTo>
                <a:cubicBezTo>
                  <a:pt x="144790" y="933841"/>
                  <a:pt x="195314" y="1021485"/>
                  <a:pt x="257107" y="1057239"/>
                </a:cubicBezTo>
                <a:lnTo>
                  <a:pt x="535431" y="1218441"/>
                </a:lnTo>
                <a:cubicBezTo>
                  <a:pt x="597177" y="1254195"/>
                  <a:pt x="698224" y="1254195"/>
                  <a:pt x="759970" y="1218441"/>
                </a:cubicBezTo>
                <a:lnTo>
                  <a:pt x="1038294" y="1057239"/>
                </a:lnTo>
                <a:cubicBezTo>
                  <a:pt x="1100087" y="1021485"/>
                  <a:pt x="1150610" y="933841"/>
                  <a:pt x="1150610" y="862487"/>
                </a:cubicBezTo>
                <a:lnTo>
                  <a:pt x="1150610" y="539469"/>
                </a:lnTo>
                <a:cubicBezTo>
                  <a:pt x="1150610" y="468115"/>
                  <a:pt x="1100087" y="380471"/>
                  <a:pt x="1038294" y="344717"/>
                </a:cubicBezTo>
                <a:lnTo>
                  <a:pt x="759970" y="183516"/>
                </a:lnTo>
                <a:cubicBezTo>
                  <a:pt x="729097" y="165639"/>
                  <a:pt x="688399" y="156700"/>
                  <a:pt x="647700" y="156700"/>
                </a:cubicBezTo>
                <a:close/>
                <a:moveTo>
                  <a:pt x="647700" y="0"/>
                </a:moveTo>
                <a:cubicBezTo>
                  <a:pt x="700116" y="0"/>
                  <a:pt x="752532" y="11512"/>
                  <a:pt x="792293" y="34536"/>
                </a:cubicBezTo>
                <a:lnTo>
                  <a:pt x="1150747" y="242148"/>
                </a:lnTo>
                <a:cubicBezTo>
                  <a:pt x="1230331" y="288196"/>
                  <a:pt x="1295400" y="401072"/>
                  <a:pt x="1295400" y="492970"/>
                </a:cubicBezTo>
                <a:lnTo>
                  <a:pt x="1295400" y="908986"/>
                </a:lnTo>
                <a:cubicBezTo>
                  <a:pt x="1295400" y="1000884"/>
                  <a:pt x="1230331" y="1113760"/>
                  <a:pt x="1150747" y="1159808"/>
                </a:cubicBezTo>
                <a:lnTo>
                  <a:pt x="792293" y="1367420"/>
                </a:lnTo>
                <a:cubicBezTo>
                  <a:pt x="712770" y="1413468"/>
                  <a:pt x="582631" y="1413468"/>
                  <a:pt x="503108" y="1367420"/>
                </a:cubicBezTo>
                <a:lnTo>
                  <a:pt x="144653" y="1159808"/>
                </a:lnTo>
                <a:cubicBezTo>
                  <a:pt x="65070" y="1113760"/>
                  <a:pt x="0" y="1000884"/>
                  <a:pt x="0" y="908986"/>
                </a:cubicBezTo>
                <a:lnTo>
                  <a:pt x="0" y="492970"/>
                </a:lnTo>
                <a:cubicBezTo>
                  <a:pt x="0" y="401072"/>
                  <a:pt x="65070" y="288196"/>
                  <a:pt x="144653" y="242148"/>
                </a:cubicBezTo>
                <a:lnTo>
                  <a:pt x="503108" y="34536"/>
                </a:lnTo>
                <a:cubicBezTo>
                  <a:pt x="542869" y="11512"/>
                  <a:pt x="595285" y="0"/>
                  <a:pt x="64770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
        <p:nvSpPr>
          <p:cNvPr id="5" name="Picture Placeholder 4"/>
          <p:cNvSpPr>
            <a:spLocks noGrp="1"/>
          </p:cNvSpPr>
          <p:nvPr>
            <p:ph type="pic" sz="quarter" idx="16" hasCustomPrompt="1"/>
          </p:nvPr>
        </p:nvSpPr>
        <p:spPr>
          <a:xfrm>
            <a:off x="5022273" y="2734542"/>
            <a:ext cx="2147454" cy="2324098"/>
          </a:xfrm>
          <a:custGeom>
            <a:avLst/>
            <a:gdLst>
              <a:gd name="connsiteX0" fmla="*/ 647700 w 1295400"/>
              <a:gd name="connsiteY0" fmla="*/ 156700 h 1401956"/>
              <a:gd name="connsiteX1" fmla="*/ 535431 w 1295400"/>
              <a:gd name="connsiteY1" fmla="*/ 183516 h 1401956"/>
              <a:gd name="connsiteX2" fmla="*/ 257107 w 1295400"/>
              <a:gd name="connsiteY2" fmla="*/ 344717 h 1401956"/>
              <a:gd name="connsiteX3" fmla="*/ 144790 w 1295400"/>
              <a:gd name="connsiteY3" fmla="*/ 539469 h 1401956"/>
              <a:gd name="connsiteX4" fmla="*/ 144790 w 1295400"/>
              <a:gd name="connsiteY4" fmla="*/ 862487 h 1401956"/>
              <a:gd name="connsiteX5" fmla="*/ 257107 w 1295400"/>
              <a:gd name="connsiteY5" fmla="*/ 1057239 h 1401956"/>
              <a:gd name="connsiteX6" fmla="*/ 535431 w 1295400"/>
              <a:gd name="connsiteY6" fmla="*/ 1218441 h 1401956"/>
              <a:gd name="connsiteX7" fmla="*/ 759970 w 1295400"/>
              <a:gd name="connsiteY7" fmla="*/ 1218441 h 1401956"/>
              <a:gd name="connsiteX8" fmla="*/ 1038294 w 1295400"/>
              <a:gd name="connsiteY8" fmla="*/ 1057239 h 1401956"/>
              <a:gd name="connsiteX9" fmla="*/ 1150610 w 1295400"/>
              <a:gd name="connsiteY9" fmla="*/ 862487 h 1401956"/>
              <a:gd name="connsiteX10" fmla="*/ 1150610 w 1295400"/>
              <a:gd name="connsiteY10" fmla="*/ 539469 h 1401956"/>
              <a:gd name="connsiteX11" fmla="*/ 1038294 w 1295400"/>
              <a:gd name="connsiteY11" fmla="*/ 344717 h 1401956"/>
              <a:gd name="connsiteX12" fmla="*/ 759970 w 1295400"/>
              <a:gd name="connsiteY12" fmla="*/ 183516 h 1401956"/>
              <a:gd name="connsiteX13" fmla="*/ 647700 w 1295400"/>
              <a:gd name="connsiteY13" fmla="*/ 156700 h 1401956"/>
              <a:gd name="connsiteX14" fmla="*/ 647700 w 1295400"/>
              <a:gd name="connsiteY14" fmla="*/ 0 h 1401956"/>
              <a:gd name="connsiteX15" fmla="*/ 792293 w 1295400"/>
              <a:gd name="connsiteY15" fmla="*/ 34536 h 1401956"/>
              <a:gd name="connsiteX16" fmla="*/ 1150747 w 1295400"/>
              <a:gd name="connsiteY16" fmla="*/ 242148 h 1401956"/>
              <a:gd name="connsiteX17" fmla="*/ 1295400 w 1295400"/>
              <a:gd name="connsiteY17" fmla="*/ 492970 h 1401956"/>
              <a:gd name="connsiteX18" fmla="*/ 1295400 w 1295400"/>
              <a:gd name="connsiteY18" fmla="*/ 908986 h 1401956"/>
              <a:gd name="connsiteX19" fmla="*/ 1150747 w 1295400"/>
              <a:gd name="connsiteY19" fmla="*/ 1159808 h 1401956"/>
              <a:gd name="connsiteX20" fmla="*/ 792293 w 1295400"/>
              <a:gd name="connsiteY20" fmla="*/ 1367420 h 1401956"/>
              <a:gd name="connsiteX21" fmla="*/ 503108 w 1295400"/>
              <a:gd name="connsiteY21" fmla="*/ 1367420 h 1401956"/>
              <a:gd name="connsiteX22" fmla="*/ 144653 w 1295400"/>
              <a:gd name="connsiteY22" fmla="*/ 1159808 h 1401956"/>
              <a:gd name="connsiteX23" fmla="*/ 0 w 1295400"/>
              <a:gd name="connsiteY23" fmla="*/ 908986 h 1401956"/>
              <a:gd name="connsiteX24" fmla="*/ 0 w 1295400"/>
              <a:gd name="connsiteY24" fmla="*/ 492970 h 1401956"/>
              <a:gd name="connsiteX25" fmla="*/ 144653 w 1295400"/>
              <a:gd name="connsiteY25" fmla="*/ 242148 h 1401956"/>
              <a:gd name="connsiteX26" fmla="*/ 503108 w 1295400"/>
              <a:gd name="connsiteY26" fmla="*/ 34536 h 1401956"/>
              <a:gd name="connsiteX27" fmla="*/ 647700 w 1295400"/>
              <a:gd name="connsiteY27" fmla="*/ 0 h 140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95400" h="1401956">
                <a:moveTo>
                  <a:pt x="647700" y="156700"/>
                </a:moveTo>
                <a:cubicBezTo>
                  <a:pt x="607002" y="156700"/>
                  <a:pt x="566304" y="165639"/>
                  <a:pt x="535431" y="183516"/>
                </a:cubicBezTo>
                <a:lnTo>
                  <a:pt x="257107" y="344717"/>
                </a:lnTo>
                <a:cubicBezTo>
                  <a:pt x="195314" y="380471"/>
                  <a:pt x="144790" y="468115"/>
                  <a:pt x="144790" y="539469"/>
                </a:cubicBezTo>
                <a:lnTo>
                  <a:pt x="144790" y="862487"/>
                </a:lnTo>
                <a:cubicBezTo>
                  <a:pt x="144790" y="933841"/>
                  <a:pt x="195314" y="1021485"/>
                  <a:pt x="257107" y="1057239"/>
                </a:cubicBezTo>
                <a:lnTo>
                  <a:pt x="535431" y="1218441"/>
                </a:lnTo>
                <a:cubicBezTo>
                  <a:pt x="597177" y="1254195"/>
                  <a:pt x="698224" y="1254195"/>
                  <a:pt x="759970" y="1218441"/>
                </a:cubicBezTo>
                <a:lnTo>
                  <a:pt x="1038294" y="1057239"/>
                </a:lnTo>
                <a:cubicBezTo>
                  <a:pt x="1100087" y="1021485"/>
                  <a:pt x="1150610" y="933841"/>
                  <a:pt x="1150610" y="862487"/>
                </a:cubicBezTo>
                <a:lnTo>
                  <a:pt x="1150610" y="539469"/>
                </a:lnTo>
                <a:cubicBezTo>
                  <a:pt x="1150610" y="468115"/>
                  <a:pt x="1100087" y="380471"/>
                  <a:pt x="1038294" y="344717"/>
                </a:cubicBezTo>
                <a:lnTo>
                  <a:pt x="759970" y="183516"/>
                </a:lnTo>
                <a:cubicBezTo>
                  <a:pt x="729097" y="165639"/>
                  <a:pt x="688399" y="156700"/>
                  <a:pt x="647700" y="156700"/>
                </a:cubicBezTo>
                <a:close/>
                <a:moveTo>
                  <a:pt x="647700" y="0"/>
                </a:moveTo>
                <a:cubicBezTo>
                  <a:pt x="700116" y="0"/>
                  <a:pt x="752532" y="11512"/>
                  <a:pt x="792293" y="34536"/>
                </a:cubicBezTo>
                <a:lnTo>
                  <a:pt x="1150747" y="242148"/>
                </a:lnTo>
                <a:cubicBezTo>
                  <a:pt x="1230331" y="288196"/>
                  <a:pt x="1295400" y="401072"/>
                  <a:pt x="1295400" y="492970"/>
                </a:cubicBezTo>
                <a:lnTo>
                  <a:pt x="1295400" y="908986"/>
                </a:lnTo>
                <a:cubicBezTo>
                  <a:pt x="1295400" y="1000884"/>
                  <a:pt x="1230331" y="1113760"/>
                  <a:pt x="1150747" y="1159808"/>
                </a:cubicBezTo>
                <a:lnTo>
                  <a:pt x="792293" y="1367420"/>
                </a:lnTo>
                <a:cubicBezTo>
                  <a:pt x="712770" y="1413468"/>
                  <a:pt x="582631" y="1413468"/>
                  <a:pt x="503108" y="1367420"/>
                </a:cubicBezTo>
                <a:lnTo>
                  <a:pt x="144653" y="1159808"/>
                </a:lnTo>
                <a:cubicBezTo>
                  <a:pt x="65070" y="1113760"/>
                  <a:pt x="0" y="1000884"/>
                  <a:pt x="0" y="908986"/>
                </a:cubicBezTo>
                <a:lnTo>
                  <a:pt x="0" y="492970"/>
                </a:lnTo>
                <a:cubicBezTo>
                  <a:pt x="0" y="401072"/>
                  <a:pt x="65070" y="288196"/>
                  <a:pt x="144653" y="242148"/>
                </a:cubicBezTo>
                <a:lnTo>
                  <a:pt x="503108" y="34536"/>
                </a:lnTo>
                <a:cubicBezTo>
                  <a:pt x="542869" y="11512"/>
                  <a:pt x="595285" y="0"/>
                  <a:pt x="647700" y="0"/>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2809317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Picture Placeholder 5"/>
          <p:cNvSpPr>
            <a:spLocks noGrp="1"/>
          </p:cNvSpPr>
          <p:nvPr>
            <p:ph type="pic" sz="quarter" idx="13" hasCustomPrompt="1"/>
          </p:nvPr>
        </p:nvSpPr>
        <p:spPr>
          <a:xfrm>
            <a:off x="3664794" y="0"/>
            <a:ext cx="8527206" cy="6858000"/>
          </a:xfrm>
          <a:custGeom>
            <a:avLst/>
            <a:gdLst>
              <a:gd name="connsiteX0" fmla="*/ 2971144 w 8527206"/>
              <a:gd name="connsiteY0" fmla="*/ 0 h 6858000"/>
              <a:gd name="connsiteX1" fmla="*/ 7752484 w 8527206"/>
              <a:gd name="connsiteY1" fmla="*/ 0 h 6858000"/>
              <a:gd name="connsiteX2" fmla="*/ 7863964 w 8527206"/>
              <a:gd name="connsiteY2" fmla="*/ 173070 h 6858000"/>
              <a:gd name="connsiteX3" fmla="*/ 8367759 w 8527206"/>
              <a:gd name="connsiteY3" fmla="*/ 1196300 h 6858000"/>
              <a:gd name="connsiteX4" fmla="*/ 8527206 w 8527206"/>
              <a:gd name="connsiteY4" fmla="*/ 1631659 h 6858000"/>
              <a:gd name="connsiteX5" fmla="*/ 8527206 w 8527206"/>
              <a:gd name="connsiteY5" fmla="*/ 6858000 h 6858000"/>
              <a:gd name="connsiteX6" fmla="*/ 1968306 w 8527206"/>
              <a:gd name="connsiteY6" fmla="*/ 6858000 h 6858000"/>
              <a:gd name="connsiteX7" fmla="*/ 1963205 w 8527206"/>
              <a:gd name="connsiteY7" fmla="*/ 6855630 h 6858000"/>
              <a:gd name="connsiteX8" fmla="*/ 1098144 w 8527206"/>
              <a:gd name="connsiteY8" fmla="*/ 6340068 h 6858000"/>
              <a:gd name="connsiteX9" fmla="*/ 430707 w 8527206"/>
              <a:gd name="connsiteY9" fmla="*/ 5690993 h 6858000"/>
              <a:gd name="connsiteX10" fmla="*/ 561 w 8527206"/>
              <a:gd name="connsiteY10" fmla="*/ 4468699 h 6858000"/>
              <a:gd name="connsiteX11" fmla="*/ 47377 w 8527206"/>
              <a:gd name="connsiteY11" fmla="*/ 3944319 h 6858000"/>
              <a:gd name="connsiteX12" fmla="*/ 62248 w 8527206"/>
              <a:gd name="connsiteY12" fmla="*/ 3832572 h 6858000"/>
              <a:gd name="connsiteX13" fmla="*/ 108969 w 8527206"/>
              <a:gd name="connsiteY13" fmla="*/ 3658898 h 6858000"/>
              <a:gd name="connsiteX14" fmla="*/ 139210 w 8527206"/>
              <a:gd name="connsiteY14" fmla="*/ 3591318 h 6858000"/>
              <a:gd name="connsiteX15" fmla="*/ 486668 w 8527206"/>
              <a:gd name="connsiteY15" fmla="*/ 2814496 h 6858000"/>
              <a:gd name="connsiteX16" fmla="*/ 1140836 w 8527206"/>
              <a:gd name="connsiteY16" fmla="*/ 1857357 h 6858000"/>
              <a:gd name="connsiteX17" fmla="*/ 2283959 w 8527206"/>
              <a:gd name="connsiteY17" fmla="*/ 615316 h 6858000"/>
              <a:gd name="connsiteX18" fmla="*/ 2889393 w 8527206"/>
              <a:gd name="connsiteY18" fmla="*/ 663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527206" h="6858000">
                <a:moveTo>
                  <a:pt x="2971144" y="0"/>
                </a:moveTo>
                <a:lnTo>
                  <a:pt x="7752484" y="0"/>
                </a:lnTo>
                <a:lnTo>
                  <a:pt x="7863964" y="173070"/>
                </a:lnTo>
                <a:cubicBezTo>
                  <a:pt x="8062644" y="498922"/>
                  <a:pt x="8227177" y="842128"/>
                  <a:pt x="8367759" y="1196300"/>
                </a:cubicBezTo>
                <a:lnTo>
                  <a:pt x="8527206" y="1631659"/>
                </a:lnTo>
                <a:lnTo>
                  <a:pt x="8527206" y="6858000"/>
                </a:lnTo>
                <a:lnTo>
                  <a:pt x="1968306" y="6858000"/>
                </a:lnTo>
                <a:lnTo>
                  <a:pt x="1963205" y="6855630"/>
                </a:lnTo>
                <a:cubicBezTo>
                  <a:pt x="1660296" y="6708000"/>
                  <a:pt x="1369305" y="6540949"/>
                  <a:pt x="1098144" y="6340068"/>
                </a:cubicBezTo>
                <a:cubicBezTo>
                  <a:pt x="846763" y="6153646"/>
                  <a:pt x="618854" y="5943079"/>
                  <a:pt x="430707" y="5690993"/>
                </a:cubicBezTo>
                <a:cubicBezTo>
                  <a:pt x="160576" y="5328514"/>
                  <a:pt x="10446" y="4923475"/>
                  <a:pt x="561" y="4468699"/>
                </a:cubicBezTo>
                <a:cubicBezTo>
                  <a:pt x="-3349" y="4292282"/>
                  <a:pt x="13298" y="4117477"/>
                  <a:pt x="47377" y="3944319"/>
                </a:cubicBezTo>
                <a:cubicBezTo>
                  <a:pt x="54591" y="3907531"/>
                  <a:pt x="57532" y="3870032"/>
                  <a:pt x="62248" y="3832572"/>
                </a:cubicBezTo>
                <a:cubicBezTo>
                  <a:pt x="77858" y="3774545"/>
                  <a:pt x="93468" y="3716519"/>
                  <a:pt x="108969" y="3658898"/>
                </a:cubicBezTo>
                <a:cubicBezTo>
                  <a:pt x="119050" y="3636370"/>
                  <a:pt x="131522" y="3614925"/>
                  <a:pt x="139210" y="3591318"/>
                </a:cubicBezTo>
                <a:cubicBezTo>
                  <a:pt x="227692" y="3320526"/>
                  <a:pt x="347049" y="3062829"/>
                  <a:pt x="486668" y="2814496"/>
                </a:cubicBezTo>
                <a:cubicBezTo>
                  <a:pt x="676736" y="2476606"/>
                  <a:pt x="899048" y="2160010"/>
                  <a:pt x="1140836" y="1857357"/>
                </a:cubicBezTo>
                <a:cubicBezTo>
                  <a:pt x="1492243" y="1416226"/>
                  <a:pt x="1878074" y="1006548"/>
                  <a:pt x="2283959" y="615316"/>
                </a:cubicBezTo>
                <a:cubicBezTo>
                  <a:pt x="2480507" y="426033"/>
                  <a:pt x="2681614" y="242218"/>
                  <a:pt x="2889393" y="66398"/>
                </a:cubicBezTo>
                <a:close/>
              </a:path>
            </a:pathLst>
          </a:cu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20024954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1128" userDrawn="1">
          <p15:clr>
            <a:srgbClr val="FBAE40"/>
          </p15:clr>
        </p15:guide>
        <p15:guide id="4" pos="6552" userDrawn="1">
          <p15:clr>
            <a:srgbClr val="FBAE40"/>
          </p15:clr>
        </p15:guide>
        <p15:guide id="5" orient="horz" pos="480" userDrawn="1">
          <p15:clr>
            <a:srgbClr val="FBAE40"/>
          </p15:clr>
        </p15:guide>
        <p15:guide id="6" orient="horz" pos="3840"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6" name="Picture Placeholder 5"/>
          <p:cNvSpPr>
            <a:spLocks noGrp="1"/>
          </p:cNvSpPr>
          <p:nvPr>
            <p:ph type="pic" sz="quarter" idx="13" hasCustomPrompt="1"/>
          </p:nvPr>
        </p:nvSpPr>
        <p:spPr>
          <a:xfrm>
            <a:off x="0" y="0"/>
            <a:ext cx="12192000" cy="6858000"/>
          </a:xfrm>
          <a:prstGeom prst="rect">
            <a:avLst/>
          </a:prstGeom>
          <a:pattFill prst="pct10">
            <a:fgClr>
              <a:schemeClr val="tx1"/>
            </a:fgClr>
            <a:bgClr>
              <a:schemeClr val="bg1"/>
            </a:bgClr>
          </a:pattFill>
        </p:spPr>
        <p:txBody>
          <a:bodyPr wrap="square" anchor="ctr">
            <a:noAutofit/>
          </a:bodyP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1848035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128">
          <p15:clr>
            <a:srgbClr val="FBAE40"/>
          </p15:clr>
        </p15:guide>
        <p15:guide id="4" pos="6552">
          <p15:clr>
            <a:srgbClr val="FBAE40"/>
          </p15:clr>
        </p15:guide>
        <p15:guide id="5" orient="horz" pos="480">
          <p15:clr>
            <a:srgbClr val="FBAE40"/>
          </p15:clr>
        </p15:guide>
        <p15:guide id="6" orient="horz"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0_Title Slid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7685" y="2603823"/>
            <a:ext cx="2042125" cy="3948638"/>
          </a:xfrm>
          <a:prstGeom prst="rect">
            <a:avLst/>
          </a:prstGeom>
          <a:effectLst/>
        </p:spPr>
      </p:pic>
      <p:sp>
        <p:nvSpPr>
          <p:cNvPr id="10" name="Picture Placeholder 2"/>
          <p:cNvSpPr>
            <a:spLocks noGrp="1"/>
          </p:cNvSpPr>
          <p:nvPr>
            <p:ph type="pic" sz="quarter" idx="14" hasCustomPrompt="1"/>
          </p:nvPr>
        </p:nvSpPr>
        <p:spPr>
          <a:xfrm>
            <a:off x="3763248" y="3776732"/>
            <a:ext cx="1271780" cy="1582037"/>
          </a:xfrm>
          <a:prstGeom prst="rect">
            <a:avLst/>
          </a:prstGeom>
          <a:pattFill prst="pct5">
            <a:fgClr>
              <a:schemeClr val="tx1"/>
            </a:fgClr>
            <a:bgClr>
              <a:schemeClr val="bg1">
                <a:lumMod val="85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pic>
        <p:nvPicPr>
          <p:cNvPr id="18" name="Picture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02973" y="2603823"/>
            <a:ext cx="2042125" cy="3948638"/>
          </a:xfrm>
          <a:prstGeom prst="rect">
            <a:avLst/>
          </a:prstGeom>
          <a:effectLst/>
        </p:spPr>
      </p:pic>
      <p:sp>
        <p:nvSpPr>
          <p:cNvPr id="19" name="Picture Placeholder 2"/>
          <p:cNvSpPr>
            <a:spLocks noGrp="1"/>
          </p:cNvSpPr>
          <p:nvPr>
            <p:ph type="pic" sz="quarter" idx="16" hasCustomPrompt="1"/>
          </p:nvPr>
        </p:nvSpPr>
        <p:spPr>
          <a:xfrm>
            <a:off x="7198536" y="3776732"/>
            <a:ext cx="1271780" cy="1582037"/>
          </a:xfrm>
          <a:prstGeom prst="rect">
            <a:avLst/>
          </a:prstGeom>
          <a:pattFill prst="pct5">
            <a:fgClr>
              <a:schemeClr val="tx1"/>
            </a:fgClr>
            <a:bgClr>
              <a:schemeClr val="bg1">
                <a:lumMod val="85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83223" y="2406391"/>
            <a:ext cx="2246337" cy="4343502"/>
          </a:xfrm>
          <a:prstGeom prst="rect">
            <a:avLst/>
          </a:prstGeom>
          <a:effectLst/>
        </p:spPr>
      </p:pic>
      <p:sp>
        <p:nvSpPr>
          <p:cNvPr id="17" name="Picture Placeholder 2"/>
          <p:cNvSpPr>
            <a:spLocks noGrp="1"/>
          </p:cNvSpPr>
          <p:nvPr>
            <p:ph type="pic" sz="quarter" idx="15" hasCustomPrompt="1"/>
          </p:nvPr>
        </p:nvSpPr>
        <p:spPr>
          <a:xfrm>
            <a:off x="5417303" y="3697630"/>
            <a:ext cx="1398958" cy="1740241"/>
          </a:xfrm>
          <a:prstGeom prst="rect">
            <a:avLst/>
          </a:prstGeom>
          <a:pattFill prst="pct5">
            <a:fgClr>
              <a:schemeClr val="tx1"/>
            </a:fgClr>
            <a:bgClr>
              <a:schemeClr val="bg1">
                <a:lumMod val="85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20" name="Title 64"/>
          <p:cNvSpPr>
            <a:spLocks noGrp="1"/>
          </p:cNvSpPr>
          <p:nvPr>
            <p:ph type="title"/>
          </p:nvPr>
        </p:nvSpPr>
        <p:spPr>
          <a:xfrm>
            <a:off x="1790700" y="1042859"/>
            <a:ext cx="8610600" cy="495486"/>
          </a:xfrm>
          <a:prstGeom prst="rect">
            <a:avLst/>
          </a:prstGeom>
        </p:spPr>
        <p:txBody>
          <a:bodyPr/>
          <a:lstStyle>
            <a:lvl1pPr algn="ctr">
              <a:defRPr sz="3200" b="0" i="0">
                <a:latin typeface="Titillium" charset="0"/>
                <a:ea typeface="Titillium" charset="0"/>
                <a:cs typeface="Titillium" charset="0"/>
              </a:defRPr>
            </a:lvl1pPr>
          </a:lstStyle>
          <a:p>
            <a:r>
              <a:rPr lang="en-US"/>
              <a:t>Click to edit Master title style</a:t>
            </a:r>
          </a:p>
        </p:txBody>
      </p:sp>
    </p:spTree>
    <p:extLst>
      <p:ext uri="{BB962C8B-B14F-4D97-AF65-F5344CB8AC3E}">
        <p14:creationId xmlns:p14="http://schemas.microsoft.com/office/powerpoint/2010/main" val="1398295499"/>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9_Title Slid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99075" y="98779"/>
            <a:ext cx="4939393" cy="6858000"/>
          </a:xfrm>
          <a:prstGeom prst="rect">
            <a:avLst/>
          </a:prstGeom>
          <a:effectLst/>
        </p:spPr>
      </p:pic>
      <p:sp>
        <p:nvSpPr>
          <p:cNvPr id="11" name="Picture Placeholder 2"/>
          <p:cNvSpPr>
            <a:spLocks noGrp="1"/>
          </p:cNvSpPr>
          <p:nvPr>
            <p:ph type="pic" sz="quarter" idx="15" hasCustomPrompt="1"/>
          </p:nvPr>
        </p:nvSpPr>
        <p:spPr>
          <a:xfrm>
            <a:off x="-396540" y="1546000"/>
            <a:ext cx="5278351" cy="3965530"/>
          </a:xfrm>
          <a:prstGeom prst="rect">
            <a:avLst/>
          </a:prstGeom>
          <a:pattFill prst="pct5">
            <a:fgClr>
              <a:schemeClr val="tx1"/>
            </a:fgClr>
            <a:bgClr>
              <a:schemeClr val="bg1">
                <a:lumMod val="85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159259470"/>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2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63_Title Slide">
    <p:spTree>
      <p:nvGrpSpPr>
        <p:cNvPr id="1" name=""/>
        <p:cNvGrpSpPr/>
        <p:nvPr/>
      </p:nvGrpSpPr>
      <p:grpSpPr>
        <a:xfrm>
          <a:off x="0" y="0"/>
          <a:ext cx="0" cy="0"/>
          <a:chOff x="0" y="0"/>
          <a:chExt cx="0" cy="0"/>
        </a:xfrm>
      </p:grpSpPr>
      <p:sp>
        <p:nvSpPr>
          <p:cNvPr id="7" name="Picture Placeholder 2"/>
          <p:cNvSpPr>
            <a:spLocks noGrp="1"/>
          </p:cNvSpPr>
          <p:nvPr>
            <p:ph type="pic" sz="quarter" idx="15" hasCustomPrompt="1"/>
          </p:nvPr>
        </p:nvSpPr>
        <p:spPr>
          <a:xfrm>
            <a:off x="0" y="0"/>
            <a:ext cx="6096000" cy="6858000"/>
          </a:xfrm>
          <a:prstGeom prst="rect">
            <a:avLst/>
          </a:prstGeom>
          <a:pattFill prst="pct10">
            <a:fgClr>
              <a:schemeClr val="tx1"/>
            </a:fgClr>
            <a:bgClr>
              <a:schemeClr val="bg1"/>
            </a:bgClr>
          </a:pattFill>
        </p:spPr>
        <p:txBody>
          <a:bodyPr anchor="ctr"/>
          <a:lstStyle>
            <a:lvl1pPr algn="ctr">
              <a:defRPr sz="1600" b="0" i="0">
                <a:latin typeface="Titillium" charset="0"/>
                <a:ea typeface="Titillium" charset="0"/>
                <a:cs typeface="Titillium" charset="0"/>
              </a:defRPr>
            </a:lvl1pPr>
          </a:lstStyle>
          <a:p>
            <a:r>
              <a:rPr lang="en-US"/>
              <a:t>Insert Image</a:t>
            </a:r>
          </a:p>
        </p:txBody>
      </p:sp>
      <p:sp>
        <p:nvSpPr>
          <p:cNvPr id="3" name="Picture Placeholder 2"/>
          <p:cNvSpPr>
            <a:spLocks noGrp="1"/>
          </p:cNvSpPr>
          <p:nvPr>
            <p:ph type="pic" sz="quarter" idx="16" hasCustomPrompt="1"/>
          </p:nvPr>
        </p:nvSpPr>
        <p:spPr>
          <a:xfrm>
            <a:off x="7304184" y="1717589"/>
            <a:ext cx="3097116" cy="3422822"/>
          </a:xfrm>
          <a:prstGeom prst="rect">
            <a:avLst/>
          </a:prstGeom>
          <a:pattFill prst="pct10">
            <a:fgClr>
              <a:schemeClr val="tx1"/>
            </a:fgClr>
            <a:bgClr>
              <a:schemeClr val="bg1"/>
            </a:bgClr>
          </a:pattFill>
        </p:spPr>
        <p:txBody>
          <a:bodyPr anchor="ctr"/>
          <a:lstStyle>
            <a:lvl1pPr algn="ctr">
              <a:defRPr sz="1600" b="0" i="0">
                <a:latin typeface="Titillium" charset="0"/>
                <a:ea typeface="Titillium" charset="0"/>
                <a:cs typeface="Titillium" charset="0"/>
              </a:defRPr>
            </a:lvl1pPr>
          </a:lstStyle>
          <a:p>
            <a:r>
              <a:rPr lang="en-US"/>
              <a:t>Insert Image</a:t>
            </a:r>
          </a:p>
        </p:txBody>
      </p:sp>
    </p:spTree>
    <p:extLst>
      <p:ext uri="{BB962C8B-B14F-4D97-AF65-F5344CB8AC3E}">
        <p14:creationId xmlns:p14="http://schemas.microsoft.com/office/powerpoint/2010/main" val="2134029401"/>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44">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65" name="Title 64"/>
          <p:cNvSpPr>
            <a:spLocks noGrp="1"/>
          </p:cNvSpPr>
          <p:nvPr>
            <p:ph type="title"/>
          </p:nvPr>
        </p:nvSpPr>
        <p:spPr>
          <a:xfrm>
            <a:off x="1790700" y="1042859"/>
            <a:ext cx="8610600" cy="495486"/>
          </a:xfrm>
          <a:prstGeom prst="rect">
            <a:avLst/>
          </a:prstGeom>
        </p:spPr>
        <p:txBody>
          <a:bodyPr/>
          <a:lstStyle>
            <a:lvl1pPr algn="ctr">
              <a:defRPr sz="3200" b="0" i="0">
                <a:latin typeface="Titillium" charset="0"/>
                <a:ea typeface="Titillium" charset="0"/>
                <a:cs typeface="Titillium" charset="0"/>
              </a:defRPr>
            </a:lvl1pPr>
          </a:lstStyle>
          <a:p>
            <a:r>
              <a:rPr lang="en-US"/>
              <a:t>Click to edit Master title style</a:t>
            </a:r>
          </a:p>
        </p:txBody>
      </p:sp>
    </p:spTree>
    <p:extLst>
      <p:ext uri="{BB962C8B-B14F-4D97-AF65-F5344CB8AC3E}">
        <p14:creationId xmlns:p14="http://schemas.microsoft.com/office/powerpoint/2010/main" val="963765212"/>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guide id="4" orient="horz" pos="432">
          <p15:clr>
            <a:srgbClr val="FBAE40"/>
          </p15:clr>
        </p15:guide>
        <p15:guide id="5" orient="horz" pos="3888">
          <p15:clr>
            <a:srgbClr val="FBAE40"/>
          </p15:clr>
        </p15:guide>
        <p15:guide id="6" pos="3840">
          <p15:clr>
            <a:srgbClr val="FBAE40"/>
          </p15:clr>
        </p15:guide>
        <p15:guide id="7" pos="1128">
          <p15:clr>
            <a:srgbClr val="FBAE40"/>
          </p15:clr>
        </p15:guide>
        <p15:guide id="8" pos="6552">
          <p15:clr>
            <a:srgbClr val="FBAE40"/>
          </p15:clr>
        </p15:guide>
        <p15:guide id="9" orient="horz" pos="1944">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Box 6"/>
          <p:cNvSpPr txBox="1"/>
          <p:nvPr userDrawn="1"/>
        </p:nvSpPr>
        <p:spPr>
          <a:xfrm>
            <a:off x="594015" y="5991924"/>
            <a:ext cx="367408" cy="276999"/>
          </a:xfrm>
          <a:prstGeom prst="rect">
            <a:avLst/>
          </a:prstGeom>
          <a:noFill/>
        </p:spPr>
        <p:txBody>
          <a:bodyPr wrap="none" rtlCol="0">
            <a:spAutoFit/>
          </a:bodyPr>
          <a:lstStyle/>
          <a:p>
            <a:pPr algn="l"/>
            <a:fld id="{260E2A6B-A809-4840-BF14-8648BC0BDF87}" type="slidenum">
              <a:rPr lang="id-ID" sz="1200" b="1" i="0">
                <a:solidFill>
                  <a:srgbClr val="000000"/>
                </a:solidFill>
                <a:latin typeface="Titillium" charset="0"/>
                <a:ea typeface="Titillium" charset="0"/>
                <a:cs typeface="Titillium" charset="0"/>
              </a:rPr>
              <a:pPr algn="l"/>
              <a:t>‹#›</a:t>
            </a:fld>
            <a:endParaRPr lang="en-MY" sz="1200" b="1" i="0" dirty="0">
              <a:solidFill>
                <a:srgbClr val="000000"/>
              </a:solidFill>
              <a:latin typeface="Titillium" charset="0"/>
              <a:ea typeface="Titillium" charset="0"/>
              <a:cs typeface="Titillium" charset="0"/>
            </a:endParaRP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251CDAF1-2F2F-C640-0614-5A507A339138}"/>
              </a:ext>
            </a:extLst>
          </p:cNvPr>
          <p:cNvPicPr>
            <a:picLocks noChangeAspect="1"/>
          </p:cNvPicPr>
          <p:nvPr userDrawn="1"/>
        </p:nvPicPr>
        <p:blipFill>
          <a:blip r:embed="rId52"/>
          <a:stretch>
            <a:fillRect/>
          </a:stretch>
        </p:blipFill>
        <p:spPr>
          <a:xfrm>
            <a:off x="10452901" y="5651264"/>
            <a:ext cx="1739099" cy="1205633"/>
          </a:xfrm>
          <a:prstGeom prst="rect">
            <a:avLst/>
          </a:prstGeom>
        </p:spPr>
      </p:pic>
    </p:spTree>
    <p:extLst>
      <p:ext uri="{BB962C8B-B14F-4D97-AF65-F5344CB8AC3E}">
        <p14:creationId xmlns:p14="http://schemas.microsoft.com/office/powerpoint/2010/main" val="1469262009"/>
      </p:ext>
    </p:extLst>
  </p:cSld>
  <p:clrMap bg1="lt1" tx1="dk1" bg2="lt2" tx2="dk2" accent1="accent1" accent2="accent2" accent3="accent3" accent4="accent4" accent5="accent5" accent6="accent6" hlink="hlink" folHlink="folHlink"/>
  <p:sldLayoutIdLst>
    <p:sldLayoutId id="2147483653" r:id="rId1"/>
    <p:sldLayoutId id="2147483690" r:id="rId2"/>
    <p:sldLayoutId id="2147483699" r:id="rId3"/>
    <p:sldLayoutId id="2147483689" r:id="rId4"/>
    <p:sldLayoutId id="2147483681" r:id="rId5"/>
    <p:sldLayoutId id="2147483660" r:id="rId6"/>
    <p:sldLayoutId id="2147483655" r:id="rId7"/>
    <p:sldLayoutId id="2147483696" r:id="rId8"/>
    <p:sldLayoutId id="2147483691" r:id="rId9"/>
    <p:sldLayoutId id="2147483682" r:id="rId10"/>
    <p:sldLayoutId id="2147483668" r:id="rId11"/>
    <p:sldLayoutId id="2147483671" r:id="rId12"/>
    <p:sldLayoutId id="2147483673" r:id="rId13"/>
    <p:sldLayoutId id="2147483676" r:id="rId14"/>
    <p:sldLayoutId id="2147483675" r:id="rId15"/>
    <p:sldLayoutId id="2147483674" r:id="rId16"/>
    <p:sldLayoutId id="2147483678" r:id="rId17"/>
    <p:sldLayoutId id="2147483679" r:id="rId18"/>
    <p:sldLayoutId id="2147483680" r:id="rId19"/>
    <p:sldLayoutId id="2147483672" r:id="rId20"/>
    <p:sldLayoutId id="2147483669" r:id="rId21"/>
    <p:sldLayoutId id="2147483665" r:id="rId22"/>
    <p:sldLayoutId id="2147483670" r:id="rId23"/>
    <p:sldLayoutId id="2147483661" r:id="rId24"/>
    <p:sldLayoutId id="2147483687" r:id="rId25"/>
    <p:sldLayoutId id="2147483663" r:id="rId26"/>
    <p:sldLayoutId id="2147483667" r:id="rId27"/>
    <p:sldLayoutId id="2147483664" r:id="rId28"/>
    <p:sldLayoutId id="2147483662" r:id="rId29"/>
    <p:sldLayoutId id="2147483657" r:id="rId30"/>
    <p:sldLayoutId id="2147483697" r:id="rId31"/>
    <p:sldLayoutId id="2147483686" r:id="rId32"/>
    <p:sldLayoutId id="2147483656" r:id="rId33"/>
    <p:sldLayoutId id="2147483688" r:id="rId34"/>
    <p:sldLayoutId id="2147483654" r:id="rId35"/>
    <p:sldLayoutId id="2147483658" r:id="rId36"/>
    <p:sldLayoutId id="2147483711" r:id="rId37"/>
    <p:sldLayoutId id="2147483659" r:id="rId38"/>
    <p:sldLayoutId id="2147483677" r:id="rId39"/>
    <p:sldLayoutId id="2147483683" r:id="rId40"/>
    <p:sldLayoutId id="2147483698" r:id="rId41"/>
    <p:sldLayoutId id="2147483695" r:id="rId42"/>
    <p:sldLayoutId id="2147483693" r:id="rId43"/>
    <p:sldLayoutId id="2147483694" r:id="rId44"/>
    <p:sldLayoutId id="2147483651" r:id="rId45"/>
    <p:sldLayoutId id="2147483666" r:id="rId46"/>
    <p:sldLayoutId id="2147483710" r:id="rId47"/>
    <p:sldLayoutId id="2147483709" r:id="rId48"/>
    <p:sldLayoutId id="2147483713" r:id="rId49"/>
    <p:sldLayoutId id="2147483717" r:id="rId5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15.xml"/><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0BEEE378-15A1-E330-66A8-2F9DED7A8033}"/>
              </a:ext>
            </a:extLst>
          </p:cNvPr>
          <p:cNvPicPr>
            <a:picLocks noGrp="1" noChangeAspect="1"/>
          </p:cNvPicPr>
          <p:nvPr>
            <p:ph type="pic" sz="quarter" idx="13"/>
          </p:nvPr>
        </p:nvPicPr>
        <p:blipFill>
          <a:blip r:embed="rId2"/>
          <a:srcRect t="111" b="111"/>
          <a:stretch>
            <a:fillRect/>
          </a:stretch>
        </p:blipFill>
        <p:spPr/>
      </p:pic>
      <p:pic>
        <p:nvPicPr>
          <p:cNvPr id="2" name="Picture 1">
            <a:extLst>
              <a:ext uri="{FF2B5EF4-FFF2-40B4-BE49-F238E27FC236}">
                <a16:creationId xmlns:a16="http://schemas.microsoft.com/office/drawing/2014/main" id="{B77BB8A7-2A61-3AFE-6994-230A60B3CE8D}"/>
              </a:ext>
            </a:extLst>
          </p:cNvPr>
          <p:cNvPicPr>
            <a:picLocks noChangeAspect="1"/>
          </p:cNvPicPr>
          <p:nvPr/>
        </p:nvPicPr>
        <p:blipFill>
          <a:blip r:embed="rId3"/>
          <a:stretch>
            <a:fillRect/>
          </a:stretch>
        </p:blipFill>
        <p:spPr>
          <a:xfrm>
            <a:off x="9434168" y="5367128"/>
            <a:ext cx="2242068" cy="1126903"/>
          </a:xfrm>
          <a:prstGeom prst="rect">
            <a:avLst/>
          </a:prstGeom>
        </p:spPr>
      </p:pic>
    </p:spTree>
    <p:extLst>
      <p:ext uri="{BB962C8B-B14F-4D97-AF65-F5344CB8AC3E}">
        <p14:creationId xmlns:p14="http://schemas.microsoft.com/office/powerpoint/2010/main" val="4113002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918593" y="1257400"/>
            <a:ext cx="3684814" cy="886397"/>
          </a:xfrm>
          <a:prstGeom prst="rect">
            <a:avLst/>
          </a:prstGeom>
          <a:noFill/>
        </p:spPr>
        <p:txBody>
          <a:bodyPr wrap="square" lIns="0" tIns="0" rIns="0" bIns="0" rtlCol="0">
            <a:spAutoFit/>
          </a:bodyPr>
          <a:lstStyle/>
          <a:p>
            <a:pPr>
              <a:lnSpc>
                <a:spcPct val="80000"/>
              </a:lnSpc>
            </a:pPr>
            <a:r>
              <a:rPr lang="en-US" sz="3600" dirty="0">
                <a:latin typeface="Titillium Lt" charset="0"/>
                <a:ea typeface="Titillium Lt" charset="0"/>
                <a:cs typeface="Titillium Lt" charset="0"/>
              </a:rPr>
              <a:t>Vision</a:t>
            </a:r>
          </a:p>
          <a:p>
            <a:pPr>
              <a:lnSpc>
                <a:spcPct val="80000"/>
              </a:lnSpc>
            </a:pPr>
            <a:r>
              <a:rPr lang="en-US" sz="3600" dirty="0">
                <a:latin typeface="Titillium Lt" charset="0"/>
                <a:ea typeface="Titillium Lt" charset="0"/>
                <a:cs typeface="Titillium Lt" charset="0"/>
              </a:rPr>
              <a:t>and Mission</a:t>
            </a:r>
          </a:p>
        </p:txBody>
      </p:sp>
      <p:sp>
        <p:nvSpPr>
          <p:cNvPr id="12" name="TextBox 11"/>
          <p:cNvSpPr txBox="1"/>
          <p:nvPr/>
        </p:nvSpPr>
        <p:spPr>
          <a:xfrm>
            <a:off x="3918592" y="2779316"/>
            <a:ext cx="2787005" cy="3295389"/>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Our sustainability mission at Twist seeks to be a responsible, ethical business across all our operational activities. Our values are reflected in everything we do, from the everyday decisions we take to our long-term plans and goals.</a:t>
            </a:r>
          </a:p>
          <a:p>
            <a:pPr>
              <a:lnSpc>
                <a:spcPct val="150000"/>
              </a:lnSpc>
            </a:pPr>
            <a:endParaRPr lang="en-US" sz="1200" dirty="0">
              <a:solidFill>
                <a:schemeClr val="tx1">
                  <a:alpha val="60000"/>
                </a:schemeClr>
              </a:solidFill>
              <a:latin typeface="Titillium" charset="0"/>
              <a:ea typeface="Titillium" charset="0"/>
              <a:cs typeface="Titillium" charset="0"/>
            </a:endParaRPr>
          </a:p>
          <a:p>
            <a:pPr>
              <a:lnSpc>
                <a:spcPct val="150000"/>
              </a:lnSpc>
            </a:pPr>
            <a:r>
              <a:rPr lang="en-US" sz="1200" dirty="0">
                <a:solidFill>
                  <a:schemeClr val="tx1">
                    <a:alpha val="60000"/>
                  </a:schemeClr>
                </a:solidFill>
                <a:latin typeface="Titillium" charset="0"/>
                <a:ea typeface="Titillium" charset="0"/>
                <a:cs typeface="Titillium" charset="0"/>
              </a:rPr>
              <a:t>Our strategy is focused on 4 key areas: covering the social and environmental topics which are most important to our customer; people and communities; and where Twist Health can have a real impact.</a:t>
            </a:r>
          </a:p>
        </p:txBody>
      </p:sp>
      <p:cxnSp>
        <p:nvCxnSpPr>
          <p:cNvPr id="13" name="Straight Connector 12"/>
          <p:cNvCxnSpPr/>
          <p:nvPr/>
        </p:nvCxnSpPr>
        <p:spPr>
          <a:xfrm>
            <a:off x="3918593" y="2524108"/>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918593" y="661601"/>
            <a:ext cx="1754372" cy="123111"/>
          </a:xfrm>
          <a:prstGeom prst="rect">
            <a:avLst/>
          </a:prstGeom>
          <a:noFill/>
        </p:spPr>
        <p:txBody>
          <a:bodyPr wrap="square" lIns="0" tIns="0" rIns="0" bIns="0" rtlCol="0">
            <a:spAutoFit/>
          </a:bodyPr>
          <a:lstStyle/>
          <a:p>
            <a:pPr>
              <a:lnSpc>
                <a:spcPct val="80000"/>
              </a:lnSpc>
            </a:pPr>
            <a:r>
              <a:rPr lang="en-US" sz="1000" b="1" spc="200" dirty="0">
                <a:latin typeface="Titillium" charset="0"/>
                <a:ea typeface="Titillium" charset="0"/>
                <a:cs typeface="Titillium" charset="0"/>
              </a:rPr>
              <a:t>THE ABOUT</a:t>
            </a:r>
          </a:p>
        </p:txBody>
      </p:sp>
      <p:sp>
        <p:nvSpPr>
          <p:cNvPr id="16" name="TextBox 15"/>
          <p:cNvSpPr txBox="1"/>
          <p:nvPr/>
        </p:nvSpPr>
        <p:spPr>
          <a:xfrm>
            <a:off x="7598228" y="1067744"/>
            <a:ext cx="1754372"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PEOPLE</a:t>
            </a:r>
          </a:p>
        </p:txBody>
      </p:sp>
      <p:sp>
        <p:nvSpPr>
          <p:cNvPr id="17" name="TextBox 16"/>
          <p:cNvSpPr txBox="1"/>
          <p:nvPr/>
        </p:nvSpPr>
        <p:spPr>
          <a:xfrm>
            <a:off x="7598227" y="1322778"/>
            <a:ext cx="3625579" cy="800219"/>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People come first. We aim to offer supportive, collaborative work spaces where our people can grow in their role and in their community.</a:t>
            </a:r>
          </a:p>
        </p:txBody>
      </p:sp>
      <p:sp>
        <p:nvSpPr>
          <p:cNvPr id="18" name="TextBox 17"/>
          <p:cNvSpPr txBox="1"/>
          <p:nvPr/>
        </p:nvSpPr>
        <p:spPr>
          <a:xfrm>
            <a:off x="7598227" y="2373746"/>
            <a:ext cx="1754372"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WORKPLACE</a:t>
            </a:r>
          </a:p>
        </p:txBody>
      </p:sp>
      <p:sp>
        <p:nvSpPr>
          <p:cNvPr id="19" name="TextBox 18"/>
          <p:cNvSpPr txBox="1"/>
          <p:nvPr/>
        </p:nvSpPr>
        <p:spPr>
          <a:xfrm>
            <a:off x="7598226" y="2628780"/>
            <a:ext cx="3383067" cy="800219"/>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We are committed to providing a sustainable workplace that does not negatively impact our environment.</a:t>
            </a:r>
          </a:p>
        </p:txBody>
      </p:sp>
      <p:sp>
        <p:nvSpPr>
          <p:cNvPr id="20" name="TextBox 19"/>
          <p:cNvSpPr txBox="1"/>
          <p:nvPr/>
        </p:nvSpPr>
        <p:spPr>
          <a:xfrm>
            <a:off x="7600234" y="3643173"/>
            <a:ext cx="2801066"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COMMUNITY</a:t>
            </a:r>
          </a:p>
        </p:txBody>
      </p:sp>
      <p:sp>
        <p:nvSpPr>
          <p:cNvPr id="21" name="TextBox 20"/>
          <p:cNvSpPr txBox="1"/>
          <p:nvPr/>
        </p:nvSpPr>
        <p:spPr>
          <a:xfrm>
            <a:off x="7600232" y="3898207"/>
            <a:ext cx="3712525" cy="523285"/>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We want to be a positive name in our community – giving back to the communities we work with and within.</a:t>
            </a:r>
          </a:p>
        </p:txBody>
      </p:sp>
      <p:sp>
        <p:nvSpPr>
          <p:cNvPr id="22" name="TextBox 21"/>
          <p:cNvSpPr txBox="1"/>
          <p:nvPr/>
        </p:nvSpPr>
        <p:spPr>
          <a:xfrm>
            <a:off x="7600234" y="4740273"/>
            <a:ext cx="2801066"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FUTURE FIRST</a:t>
            </a:r>
          </a:p>
        </p:txBody>
      </p:sp>
      <p:sp>
        <p:nvSpPr>
          <p:cNvPr id="23" name="TextBox 22"/>
          <p:cNvSpPr txBox="1"/>
          <p:nvPr/>
        </p:nvSpPr>
        <p:spPr>
          <a:xfrm>
            <a:off x="7600233" y="4995307"/>
            <a:ext cx="3214905" cy="1077218"/>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Everything we do is focused on having a positive impact on the future. From our procurement practices through to disposing of coffee grinds – every detail is important!</a:t>
            </a:r>
          </a:p>
        </p:txBody>
      </p:sp>
      <p:cxnSp>
        <p:nvCxnSpPr>
          <p:cNvPr id="25" name="Straight Connector 24"/>
          <p:cNvCxnSpPr/>
          <p:nvPr/>
        </p:nvCxnSpPr>
        <p:spPr>
          <a:xfrm>
            <a:off x="6988628" y="1492625"/>
            <a:ext cx="0" cy="4200603"/>
          </a:xfrm>
          <a:prstGeom prst="line">
            <a:avLst/>
          </a:prstGeom>
          <a:ln w="635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pic>
        <p:nvPicPr>
          <p:cNvPr id="4" name="Picture Placeholder 3">
            <a:extLst>
              <a:ext uri="{FF2B5EF4-FFF2-40B4-BE49-F238E27FC236}">
                <a16:creationId xmlns:a16="http://schemas.microsoft.com/office/drawing/2014/main" id="{D44CEC82-0719-76B2-BADE-37478A0C1F40}"/>
              </a:ext>
            </a:extLst>
          </p:cNvPr>
          <p:cNvPicPr>
            <a:picLocks noGrp="1" noChangeAspect="1"/>
          </p:cNvPicPr>
          <p:nvPr>
            <p:ph type="pic" sz="quarter" idx="16"/>
          </p:nvPr>
        </p:nvPicPr>
        <p:blipFill>
          <a:blip r:embed="rId2"/>
          <a:srcRect l="36217" r="36217"/>
          <a:stretch>
            <a:fillRect/>
          </a:stretch>
        </p:blipFill>
        <p:spPr/>
      </p:pic>
    </p:spTree>
    <p:extLst>
      <p:ext uri="{BB962C8B-B14F-4D97-AF65-F5344CB8AC3E}">
        <p14:creationId xmlns:p14="http://schemas.microsoft.com/office/powerpoint/2010/main" val="2150067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31450" y="1451502"/>
            <a:ext cx="2936905" cy="4401269"/>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As a smaller business it is important to us that we set up ethical and sustainable business practices from day one. This means that our business will scale and grow around sustainable practices, without having to implement huge change policies in years to come! </a:t>
            </a:r>
          </a:p>
          <a:p>
            <a:pPr>
              <a:lnSpc>
                <a:spcPct val="150000"/>
              </a:lnSpc>
            </a:pPr>
            <a:endParaRPr lang="en-US" sz="1200" dirty="0">
              <a:solidFill>
                <a:schemeClr val="tx1">
                  <a:alpha val="60000"/>
                </a:schemeClr>
              </a:solidFill>
              <a:latin typeface="Titillium" charset="0"/>
              <a:ea typeface="Titillium" charset="0"/>
              <a:cs typeface="Titillium" charset="0"/>
            </a:endParaRPr>
          </a:p>
          <a:p>
            <a:pPr>
              <a:lnSpc>
                <a:spcPct val="150000"/>
              </a:lnSpc>
            </a:pPr>
            <a:r>
              <a:rPr lang="en-US" sz="1200" dirty="0">
                <a:solidFill>
                  <a:schemeClr val="tx1">
                    <a:alpha val="60000"/>
                  </a:schemeClr>
                </a:solidFill>
                <a:latin typeface="Titillium" charset="0"/>
                <a:ea typeface="Titillium" charset="0"/>
                <a:cs typeface="Titillium" charset="0"/>
              </a:rPr>
              <a:t>We also </a:t>
            </a:r>
            <a:r>
              <a:rPr lang="en-US" sz="1200" dirty="0" err="1">
                <a:solidFill>
                  <a:schemeClr val="tx1">
                    <a:alpha val="60000"/>
                  </a:schemeClr>
                </a:solidFill>
                <a:latin typeface="Titillium" charset="0"/>
                <a:ea typeface="Titillium" charset="0"/>
                <a:cs typeface="Titillium" charset="0"/>
              </a:rPr>
              <a:t>recognise</a:t>
            </a:r>
            <a:r>
              <a:rPr lang="en-US" sz="1200" dirty="0">
                <a:solidFill>
                  <a:schemeClr val="tx1">
                    <a:alpha val="60000"/>
                  </a:schemeClr>
                </a:solidFill>
                <a:latin typeface="Titillium" charset="0"/>
                <a:ea typeface="Titillium" charset="0"/>
                <a:cs typeface="Titillium" charset="0"/>
              </a:rPr>
              <a:t> the limitations of being a smaller company, but we can still make an impact to our local communities and set forth our mission to do so.</a:t>
            </a:r>
          </a:p>
          <a:p>
            <a:pPr>
              <a:lnSpc>
                <a:spcPct val="150000"/>
              </a:lnSpc>
            </a:pPr>
            <a:endParaRPr lang="en-US" sz="1200" dirty="0">
              <a:solidFill>
                <a:schemeClr val="tx1">
                  <a:alpha val="60000"/>
                </a:schemeClr>
              </a:solidFill>
              <a:latin typeface="Titillium" charset="0"/>
              <a:ea typeface="Titillium" charset="0"/>
              <a:cs typeface="Titillium" charset="0"/>
            </a:endParaRPr>
          </a:p>
          <a:p>
            <a:pPr>
              <a:lnSpc>
                <a:spcPct val="150000"/>
              </a:lnSpc>
            </a:pPr>
            <a:r>
              <a:rPr lang="en-US" sz="1200" dirty="0">
                <a:solidFill>
                  <a:schemeClr val="tx1">
                    <a:alpha val="60000"/>
                  </a:schemeClr>
                </a:solidFill>
                <a:latin typeface="Titillium" charset="0"/>
                <a:ea typeface="Titillium" charset="0"/>
                <a:cs typeface="Titillium" charset="0"/>
              </a:rPr>
              <a:t>This document sets out our vision, mission and our KPIs for working towards our sustainability goals.</a:t>
            </a:r>
          </a:p>
        </p:txBody>
      </p:sp>
      <p:sp>
        <p:nvSpPr>
          <p:cNvPr id="5" name="TextBox 4"/>
          <p:cNvSpPr txBox="1"/>
          <p:nvPr/>
        </p:nvSpPr>
        <p:spPr>
          <a:xfrm>
            <a:off x="1790700" y="2985801"/>
            <a:ext cx="3684814" cy="1332673"/>
          </a:xfrm>
          <a:prstGeom prst="rect">
            <a:avLst/>
          </a:prstGeom>
          <a:noFill/>
        </p:spPr>
        <p:txBody>
          <a:bodyPr wrap="square" lIns="0" tIns="0" rIns="0" bIns="0" rtlCol="0">
            <a:spAutoFit/>
          </a:bodyPr>
          <a:lstStyle/>
          <a:p>
            <a:pPr>
              <a:lnSpc>
                <a:spcPct val="80000"/>
              </a:lnSpc>
            </a:pPr>
            <a:r>
              <a:rPr lang="en-US" sz="3600" dirty="0">
                <a:latin typeface="Titillium Lt" charset="0"/>
                <a:ea typeface="Titillium Lt" charset="0"/>
                <a:cs typeface="Titillium Lt" charset="0"/>
              </a:rPr>
              <a:t>Introduction to </a:t>
            </a:r>
          </a:p>
          <a:p>
            <a:pPr>
              <a:lnSpc>
                <a:spcPct val="80000"/>
              </a:lnSpc>
            </a:pPr>
            <a:r>
              <a:rPr lang="en-US" sz="3600" dirty="0">
                <a:latin typeface="Titillium Lt" charset="0"/>
                <a:ea typeface="Titillium Lt" charset="0"/>
                <a:cs typeface="Titillium Lt" charset="0"/>
              </a:rPr>
              <a:t>Twist Sustainability</a:t>
            </a:r>
          </a:p>
        </p:txBody>
      </p:sp>
      <p:cxnSp>
        <p:nvCxnSpPr>
          <p:cNvPr id="6" name="Straight Connector 5"/>
          <p:cNvCxnSpPr/>
          <p:nvPr/>
        </p:nvCxnSpPr>
        <p:spPr>
          <a:xfrm>
            <a:off x="1790700" y="4508677"/>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790700" y="2527407"/>
            <a:ext cx="1754372" cy="123111"/>
          </a:xfrm>
          <a:prstGeom prst="rect">
            <a:avLst/>
          </a:prstGeom>
          <a:noFill/>
        </p:spPr>
        <p:txBody>
          <a:bodyPr wrap="square" lIns="0" tIns="0" rIns="0" bIns="0" rtlCol="0">
            <a:spAutoFit/>
          </a:bodyPr>
          <a:lstStyle/>
          <a:p>
            <a:pPr>
              <a:lnSpc>
                <a:spcPct val="80000"/>
              </a:lnSpc>
            </a:pPr>
            <a:r>
              <a:rPr lang="en-US" sz="1000" b="1" spc="200" dirty="0">
                <a:latin typeface="Titillium" charset="0"/>
                <a:ea typeface="Titillium" charset="0"/>
                <a:cs typeface="Titillium" charset="0"/>
              </a:rPr>
              <a:t>THE ABOUT</a:t>
            </a:r>
          </a:p>
        </p:txBody>
      </p:sp>
      <p:pic>
        <p:nvPicPr>
          <p:cNvPr id="8" name="Picture Placeholder 7">
            <a:extLst>
              <a:ext uri="{FF2B5EF4-FFF2-40B4-BE49-F238E27FC236}">
                <a16:creationId xmlns:a16="http://schemas.microsoft.com/office/drawing/2014/main" id="{6959ADA6-779A-2ED7-AAC2-14000C714625}"/>
              </a:ext>
            </a:extLst>
          </p:cNvPr>
          <p:cNvPicPr>
            <a:picLocks noGrp="1" noChangeAspect="1"/>
          </p:cNvPicPr>
          <p:nvPr>
            <p:ph type="pic" sz="quarter" idx="16"/>
          </p:nvPr>
        </p:nvPicPr>
        <p:blipFill>
          <a:blip r:embed="rId2"/>
          <a:srcRect l="36686" r="36686"/>
          <a:stretch>
            <a:fillRect/>
          </a:stretch>
        </p:blipFill>
        <p:spPr/>
      </p:pic>
    </p:spTree>
    <p:extLst>
      <p:ext uri="{BB962C8B-B14F-4D97-AF65-F5344CB8AC3E}">
        <p14:creationId xmlns:p14="http://schemas.microsoft.com/office/powerpoint/2010/main" val="72563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latin typeface="League Gothic" pitchFamily="2" charset="0"/>
              </a:rPr>
              <a:t>2023 B Corp scores: How we did</a:t>
            </a:r>
          </a:p>
        </p:txBody>
      </p:sp>
      <p:pic>
        <p:nvPicPr>
          <p:cNvPr id="5" name="Picture 4">
            <a:extLst>
              <a:ext uri="{FF2B5EF4-FFF2-40B4-BE49-F238E27FC236}">
                <a16:creationId xmlns:a16="http://schemas.microsoft.com/office/drawing/2014/main" id="{F053435E-56A0-3FE1-1F99-89DC6CC4736C}"/>
              </a:ext>
            </a:extLst>
          </p:cNvPr>
          <p:cNvPicPr>
            <a:picLocks noChangeAspect="1"/>
          </p:cNvPicPr>
          <p:nvPr/>
        </p:nvPicPr>
        <p:blipFill rotWithShape="1">
          <a:blip r:embed="rId2"/>
          <a:srcRect b="51550"/>
          <a:stretch/>
        </p:blipFill>
        <p:spPr>
          <a:xfrm>
            <a:off x="635849" y="2672295"/>
            <a:ext cx="5659445" cy="2556198"/>
          </a:xfrm>
          <a:prstGeom prst="rect">
            <a:avLst/>
          </a:prstGeom>
        </p:spPr>
      </p:pic>
      <p:pic>
        <p:nvPicPr>
          <p:cNvPr id="7" name="Picture 6">
            <a:extLst>
              <a:ext uri="{FF2B5EF4-FFF2-40B4-BE49-F238E27FC236}">
                <a16:creationId xmlns:a16="http://schemas.microsoft.com/office/drawing/2014/main" id="{C4DA5D70-B1AD-39ED-3680-D9707A2A8107}"/>
              </a:ext>
            </a:extLst>
          </p:cNvPr>
          <p:cNvPicPr>
            <a:picLocks noChangeAspect="1"/>
          </p:cNvPicPr>
          <p:nvPr/>
        </p:nvPicPr>
        <p:blipFill rotWithShape="1">
          <a:blip r:embed="rId2"/>
          <a:srcRect t="48210"/>
          <a:stretch/>
        </p:blipFill>
        <p:spPr>
          <a:xfrm>
            <a:off x="6295294" y="2672294"/>
            <a:ext cx="5294400" cy="2556197"/>
          </a:xfrm>
          <a:prstGeom prst="rect">
            <a:avLst/>
          </a:prstGeom>
        </p:spPr>
      </p:pic>
    </p:spTree>
    <p:extLst>
      <p:ext uri="{BB962C8B-B14F-4D97-AF65-F5344CB8AC3E}">
        <p14:creationId xmlns:p14="http://schemas.microsoft.com/office/powerpoint/2010/main" val="385972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88F3CBA-97DE-F5C0-E9AE-C3646B912022}"/>
              </a:ext>
            </a:extLst>
          </p:cNvPr>
          <p:cNvSpPr txBox="1"/>
          <p:nvPr/>
        </p:nvSpPr>
        <p:spPr>
          <a:xfrm>
            <a:off x="1891862" y="1743981"/>
            <a:ext cx="6096000" cy="2800767"/>
          </a:xfrm>
          <a:prstGeom prst="rect">
            <a:avLst/>
          </a:prstGeom>
          <a:noFill/>
        </p:spPr>
        <p:txBody>
          <a:bodyPr wrap="square">
            <a:spAutoFit/>
          </a:bodyPr>
          <a:lstStyle/>
          <a:p>
            <a:r>
              <a:rPr lang="en-GB" sz="8800" dirty="0">
                <a:latin typeface="League Gothic" pitchFamily="2" charset="0"/>
              </a:rPr>
              <a:t>AND HOW </a:t>
            </a:r>
          </a:p>
          <a:p>
            <a:r>
              <a:rPr lang="en-GB" sz="8800" dirty="0">
                <a:latin typeface="League Gothic" pitchFamily="2" charset="0"/>
              </a:rPr>
              <a:t>IS IT GOING?</a:t>
            </a:r>
          </a:p>
        </p:txBody>
      </p:sp>
    </p:spTree>
    <p:extLst>
      <p:ext uri="{BB962C8B-B14F-4D97-AF65-F5344CB8AC3E}">
        <p14:creationId xmlns:p14="http://schemas.microsoft.com/office/powerpoint/2010/main" val="2941915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918592" y="1419999"/>
            <a:ext cx="3684814" cy="889474"/>
          </a:xfrm>
          <a:prstGeom prst="rect">
            <a:avLst/>
          </a:prstGeom>
          <a:noFill/>
        </p:spPr>
        <p:txBody>
          <a:bodyPr wrap="square" lIns="0" tIns="0" rIns="0" bIns="0" rtlCol="0">
            <a:spAutoFit/>
          </a:bodyPr>
          <a:lstStyle/>
          <a:p>
            <a:pPr>
              <a:lnSpc>
                <a:spcPct val="80000"/>
              </a:lnSpc>
            </a:pPr>
            <a:r>
              <a:rPr lang="en-US" sz="3600" dirty="0">
                <a:latin typeface="Titillium Lt" charset="0"/>
                <a:ea typeface="Titillium Lt" charset="0"/>
                <a:cs typeface="Titillium Lt" charset="0"/>
              </a:rPr>
              <a:t>Future </a:t>
            </a:r>
          </a:p>
          <a:p>
            <a:pPr>
              <a:lnSpc>
                <a:spcPct val="80000"/>
              </a:lnSpc>
            </a:pPr>
            <a:r>
              <a:rPr lang="en-US" sz="3600" dirty="0">
                <a:latin typeface="Titillium Lt" charset="0"/>
                <a:ea typeface="Titillium Lt" charset="0"/>
                <a:cs typeface="Titillium Lt" charset="0"/>
              </a:rPr>
              <a:t>First</a:t>
            </a:r>
          </a:p>
        </p:txBody>
      </p:sp>
      <p:sp>
        <p:nvSpPr>
          <p:cNvPr id="12" name="TextBox 11"/>
          <p:cNvSpPr txBox="1"/>
          <p:nvPr/>
        </p:nvSpPr>
        <p:spPr>
          <a:xfrm>
            <a:off x="3918592" y="2779316"/>
            <a:ext cx="2974572" cy="1631280"/>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Although small, we </a:t>
            </a:r>
            <a:r>
              <a:rPr lang="en-US" sz="1200" dirty="0" err="1">
                <a:solidFill>
                  <a:schemeClr val="tx1">
                    <a:alpha val="60000"/>
                  </a:schemeClr>
                </a:solidFill>
                <a:latin typeface="Titillium" charset="0"/>
                <a:ea typeface="Titillium" charset="0"/>
                <a:cs typeface="Titillium" charset="0"/>
              </a:rPr>
              <a:t>recognise</a:t>
            </a:r>
            <a:r>
              <a:rPr lang="en-US" sz="1200" dirty="0">
                <a:solidFill>
                  <a:schemeClr val="tx1">
                    <a:alpha val="60000"/>
                  </a:schemeClr>
                </a:solidFill>
                <a:latin typeface="Titillium" charset="0"/>
                <a:ea typeface="Titillium" charset="0"/>
                <a:cs typeface="Titillium" charset="0"/>
              </a:rPr>
              <a:t> the importance of ensuring sustainable practices are a part of our </a:t>
            </a:r>
            <a:r>
              <a:rPr lang="en-US" sz="1200" dirty="0" err="1">
                <a:solidFill>
                  <a:schemeClr val="tx1">
                    <a:alpha val="60000"/>
                  </a:schemeClr>
                </a:solidFill>
                <a:latin typeface="Titillium" charset="0"/>
                <a:ea typeface="Titillium" charset="0"/>
                <a:cs typeface="Titillium" charset="0"/>
              </a:rPr>
              <a:t>organisation</a:t>
            </a:r>
            <a:r>
              <a:rPr lang="en-US" sz="1200" dirty="0">
                <a:solidFill>
                  <a:schemeClr val="tx1">
                    <a:alpha val="60000"/>
                  </a:schemeClr>
                </a:solidFill>
                <a:latin typeface="Titillium" charset="0"/>
                <a:ea typeface="Titillium" charset="0"/>
                <a:cs typeface="Titillium" charset="0"/>
              </a:rPr>
              <a:t> from the beginning. We want to position the future of our business for positive success within our environment and be mindful of our operations.</a:t>
            </a:r>
          </a:p>
        </p:txBody>
      </p:sp>
      <p:cxnSp>
        <p:nvCxnSpPr>
          <p:cNvPr id="13" name="Straight Connector 12"/>
          <p:cNvCxnSpPr/>
          <p:nvPr/>
        </p:nvCxnSpPr>
        <p:spPr>
          <a:xfrm>
            <a:off x="3918593" y="2524108"/>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918593" y="661601"/>
            <a:ext cx="1754372" cy="248401"/>
          </a:xfrm>
          <a:prstGeom prst="rect">
            <a:avLst/>
          </a:prstGeom>
          <a:noFill/>
        </p:spPr>
        <p:txBody>
          <a:bodyPr wrap="square" lIns="0" tIns="0" rIns="0" bIns="0" rtlCol="0">
            <a:spAutoFit/>
          </a:bodyPr>
          <a:lstStyle/>
          <a:p>
            <a:pPr>
              <a:lnSpc>
                <a:spcPct val="80000"/>
              </a:lnSpc>
            </a:pPr>
            <a:r>
              <a:rPr lang="en-US" sz="1000" b="1" spc="200" dirty="0">
                <a:latin typeface="Titillium" charset="0"/>
                <a:ea typeface="Titillium" charset="0"/>
                <a:cs typeface="Titillium" charset="0"/>
              </a:rPr>
              <a:t>SUSTAINABLITY PROMISE</a:t>
            </a:r>
          </a:p>
        </p:txBody>
      </p:sp>
      <p:sp>
        <p:nvSpPr>
          <p:cNvPr id="18" name="TextBox 17"/>
          <p:cNvSpPr txBox="1"/>
          <p:nvPr/>
        </p:nvSpPr>
        <p:spPr>
          <a:xfrm>
            <a:off x="7603406" y="1644262"/>
            <a:ext cx="1754372"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PROCUREMENT</a:t>
            </a:r>
          </a:p>
        </p:txBody>
      </p:sp>
      <p:sp>
        <p:nvSpPr>
          <p:cNvPr id="19" name="TextBox 18"/>
          <p:cNvSpPr txBox="1"/>
          <p:nvPr/>
        </p:nvSpPr>
        <p:spPr>
          <a:xfrm>
            <a:off x="7603405" y="1899296"/>
            <a:ext cx="3982166" cy="800284"/>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Ensure that our procurement practices have social and environmental consideration. Continue to evaluate suppliers based upon environmental impact.</a:t>
            </a:r>
          </a:p>
        </p:txBody>
      </p:sp>
      <p:sp>
        <p:nvSpPr>
          <p:cNvPr id="20" name="TextBox 19"/>
          <p:cNvSpPr txBox="1"/>
          <p:nvPr/>
        </p:nvSpPr>
        <p:spPr>
          <a:xfrm>
            <a:off x="7603401" y="3005533"/>
            <a:ext cx="3278773"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OPERATIONS</a:t>
            </a:r>
          </a:p>
        </p:txBody>
      </p:sp>
      <p:sp>
        <p:nvSpPr>
          <p:cNvPr id="21" name="TextBox 20"/>
          <p:cNvSpPr txBox="1"/>
          <p:nvPr/>
        </p:nvSpPr>
        <p:spPr>
          <a:xfrm>
            <a:off x="7603401" y="3260567"/>
            <a:ext cx="3623570" cy="800284"/>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Ensure reporting and measurement is more robust enabling Twist to measure their environmental impact in a more formal manner than current operations.</a:t>
            </a:r>
          </a:p>
        </p:txBody>
      </p:sp>
      <p:sp>
        <p:nvSpPr>
          <p:cNvPr id="22" name="TextBox 21"/>
          <p:cNvSpPr txBox="1"/>
          <p:nvPr/>
        </p:nvSpPr>
        <p:spPr>
          <a:xfrm>
            <a:off x="7603401" y="4471476"/>
            <a:ext cx="3623565"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GROWTH STRATEGY</a:t>
            </a:r>
          </a:p>
        </p:txBody>
      </p:sp>
      <p:sp>
        <p:nvSpPr>
          <p:cNvPr id="23" name="TextBox 22"/>
          <p:cNvSpPr txBox="1"/>
          <p:nvPr/>
        </p:nvSpPr>
        <p:spPr>
          <a:xfrm>
            <a:off x="7603401" y="4726510"/>
            <a:ext cx="4150327" cy="800284"/>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As part of our growth strategy, include a section that considers our social and environmental impact, assessment and action so sustainability is built into every aspect of our business plan.</a:t>
            </a:r>
          </a:p>
        </p:txBody>
      </p:sp>
      <p:cxnSp>
        <p:nvCxnSpPr>
          <p:cNvPr id="25" name="Straight Connector 24"/>
          <p:cNvCxnSpPr/>
          <p:nvPr/>
        </p:nvCxnSpPr>
        <p:spPr>
          <a:xfrm>
            <a:off x="6988628" y="1492625"/>
            <a:ext cx="0" cy="4200603"/>
          </a:xfrm>
          <a:prstGeom prst="line">
            <a:avLst/>
          </a:prstGeom>
          <a:ln w="635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23A9C11-9BD0-49D4-EA70-555242C5CDB9}"/>
              </a:ext>
            </a:extLst>
          </p:cNvPr>
          <p:cNvSpPr txBox="1"/>
          <p:nvPr/>
        </p:nvSpPr>
        <p:spPr>
          <a:xfrm>
            <a:off x="3918593" y="4704647"/>
            <a:ext cx="2801066"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FUTURE FIRST</a:t>
            </a:r>
          </a:p>
        </p:txBody>
      </p:sp>
      <p:sp>
        <p:nvSpPr>
          <p:cNvPr id="4" name="TextBox 3">
            <a:extLst>
              <a:ext uri="{FF2B5EF4-FFF2-40B4-BE49-F238E27FC236}">
                <a16:creationId xmlns:a16="http://schemas.microsoft.com/office/drawing/2014/main" id="{CBE446F0-E626-1341-9167-A4D9E7C100CE}"/>
              </a:ext>
            </a:extLst>
          </p:cNvPr>
          <p:cNvSpPr txBox="1"/>
          <p:nvPr/>
        </p:nvSpPr>
        <p:spPr>
          <a:xfrm>
            <a:off x="3918592" y="4959681"/>
            <a:ext cx="2891137" cy="1354282"/>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Everything we do is focused on having a positive impact on for the future. From our procurement practices through to disposing of coffee grinds – every detail is important!</a:t>
            </a:r>
          </a:p>
        </p:txBody>
      </p:sp>
      <p:pic>
        <p:nvPicPr>
          <p:cNvPr id="7" name="Picture 6">
            <a:extLst>
              <a:ext uri="{FF2B5EF4-FFF2-40B4-BE49-F238E27FC236}">
                <a16:creationId xmlns:a16="http://schemas.microsoft.com/office/drawing/2014/main" id="{C0C3A8D1-9EDA-1609-C3BF-809702595560}"/>
              </a:ext>
            </a:extLst>
          </p:cNvPr>
          <p:cNvPicPr>
            <a:picLocks noChangeAspect="1"/>
          </p:cNvPicPr>
          <p:nvPr/>
        </p:nvPicPr>
        <p:blipFill>
          <a:blip r:embed="rId2"/>
          <a:stretch>
            <a:fillRect/>
          </a:stretch>
        </p:blipFill>
        <p:spPr>
          <a:xfrm>
            <a:off x="103926" y="607546"/>
            <a:ext cx="3291654" cy="2223793"/>
          </a:xfrm>
          <a:prstGeom prst="rect">
            <a:avLst/>
          </a:prstGeom>
        </p:spPr>
      </p:pic>
      <p:pic>
        <p:nvPicPr>
          <p:cNvPr id="24" name="Picture Placeholder 23">
            <a:extLst>
              <a:ext uri="{FF2B5EF4-FFF2-40B4-BE49-F238E27FC236}">
                <a16:creationId xmlns:a16="http://schemas.microsoft.com/office/drawing/2014/main" id="{77924E49-5CF1-0D1B-2A67-D04CE8730E66}"/>
              </a:ext>
            </a:extLst>
          </p:cNvPr>
          <p:cNvPicPr>
            <a:picLocks noGrp="1" noChangeAspect="1"/>
          </p:cNvPicPr>
          <p:nvPr>
            <p:ph type="pic" sz="quarter" idx="16"/>
          </p:nvPr>
        </p:nvPicPr>
        <p:blipFill>
          <a:blip r:embed="rId3"/>
          <a:srcRect t="1916" b="1916"/>
          <a:stretch>
            <a:fillRect/>
          </a:stretch>
        </p:blipFill>
        <p:spPr>
          <a:xfrm>
            <a:off x="103926" y="3155895"/>
            <a:ext cx="3291654" cy="2259013"/>
          </a:xfrm>
          <a:prstGeom prst="rect">
            <a:avLst/>
          </a:prstGeom>
          <a:pattFill prst="pct10">
            <a:fgClr>
              <a:srgbClr val="000000"/>
            </a:fgClr>
            <a:bgClr>
              <a:srgbClr val="FFFFFF"/>
            </a:bgClr>
          </a:pattFill>
        </p:spPr>
      </p:pic>
    </p:spTree>
    <p:extLst>
      <p:ext uri="{BB962C8B-B14F-4D97-AF65-F5344CB8AC3E}">
        <p14:creationId xmlns:p14="http://schemas.microsoft.com/office/powerpoint/2010/main" val="1564085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AEF5B-46BB-DCE1-0799-1D5FBA67384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3E7595D-A70F-892E-D9E1-67DA922046AF}"/>
              </a:ext>
            </a:extLst>
          </p:cNvPr>
          <p:cNvPicPr>
            <a:picLocks noChangeAspect="1"/>
          </p:cNvPicPr>
          <p:nvPr/>
        </p:nvPicPr>
        <p:blipFill rotWithShape="1">
          <a:blip r:embed="rId2"/>
          <a:srcRect r="66478" b="51550"/>
          <a:stretch/>
        </p:blipFill>
        <p:spPr>
          <a:xfrm>
            <a:off x="142777" y="172889"/>
            <a:ext cx="1897144" cy="2556198"/>
          </a:xfrm>
          <a:prstGeom prst="rect">
            <a:avLst/>
          </a:prstGeom>
        </p:spPr>
      </p:pic>
      <p:graphicFrame>
        <p:nvGraphicFramePr>
          <p:cNvPr id="2" name="Table 1">
            <a:extLst>
              <a:ext uri="{FF2B5EF4-FFF2-40B4-BE49-F238E27FC236}">
                <a16:creationId xmlns:a16="http://schemas.microsoft.com/office/drawing/2014/main" id="{546474A4-0131-7539-C46C-305876A91AB4}"/>
              </a:ext>
            </a:extLst>
          </p:cNvPr>
          <p:cNvGraphicFramePr>
            <a:graphicFrameLocks noGrp="1"/>
          </p:cNvGraphicFramePr>
          <p:nvPr>
            <p:extLst>
              <p:ext uri="{D42A27DB-BD31-4B8C-83A1-F6EECF244321}">
                <p14:modId xmlns:p14="http://schemas.microsoft.com/office/powerpoint/2010/main" val="1281610511"/>
              </p:ext>
            </p:extLst>
          </p:nvPr>
        </p:nvGraphicFramePr>
        <p:xfrm>
          <a:off x="2226365" y="232524"/>
          <a:ext cx="9461138" cy="5171713"/>
        </p:xfrm>
        <a:graphic>
          <a:graphicData uri="http://schemas.openxmlformats.org/drawingml/2006/table">
            <a:tbl>
              <a:tblPr firstRow="1" bandRow="1">
                <a:tableStyleId>{5940675A-B579-460E-94D1-54222C63F5DA}</a:tableStyleId>
              </a:tblPr>
              <a:tblGrid>
                <a:gridCol w="2932703">
                  <a:extLst>
                    <a:ext uri="{9D8B030D-6E8A-4147-A177-3AD203B41FA5}">
                      <a16:colId xmlns:a16="http://schemas.microsoft.com/office/drawing/2014/main" val="2895840218"/>
                    </a:ext>
                  </a:extLst>
                </a:gridCol>
                <a:gridCol w="3876327">
                  <a:extLst>
                    <a:ext uri="{9D8B030D-6E8A-4147-A177-3AD203B41FA5}">
                      <a16:colId xmlns:a16="http://schemas.microsoft.com/office/drawing/2014/main" val="1388104130"/>
                    </a:ext>
                  </a:extLst>
                </a:gridCol>
                <a:gridCol w="2652108">
                  <a:extLst>
                    <a:ext uri="{9D8B030D-6E8A-4147-A177-3AD203B41FA5}">
                      <a16:colId xmlns:a16="http://schemas.microsoft.com/office/drawing/2014/main" val="3040275372"/>
                    </a:ext>
                  </a:extLst>
                </a:gridCol>
              </a:tblGrid>
              <a:tr h="416833">
                <a:tc>
                  <a:txBody>
                    <a:bodyPr/>
                    <a:lstStyle/>
                    <a:p>
                      <a:r>
                        <a:rPr lang="en-GB" sz="1600" b="1" dirty="0"/>
                        <a:t>What we said we would do:</a:t>
                      </a:r>
                    </a:p>
                  </a:txBody>
                  <a:tcPr/>
                </a:tc>
                <a:tc>
                  <a:txBody>
                    <a:bodyPr/>
                    <a:lstStyle/>
                    <a:p>
                      <a:r>
                        <a:rPr lang="en-GB" sz="1600" b="1" dirty="0"/>
                        <a:t>What we did:</a:t>
                      </a:r>
                    </a:p>
                  </a:txBody>
                  <a:tcPr/>
                </a:tc>
                <a:tc>
                  <a:txBody>
                    <a:bodyPr/>
                    <a:lstStyle/>
                    <a:p>
                      <a:r>
                        <a:rPr lang="en-GB" sz="1600" b="1" dirty="0"/>
                        <a:t>What we are going to do:</a:t>
                      </a:r>
                    </a:p>
                  </a:txBody>
                  <a:tcPr/>
                </a:tc>
                <a:extLst>
                  <a:ext uri="{0D108BD9-81ED-4DB2-BD59-A6C34878D82A}">
                    <a16:rowId xmlns:a16="http://schemas.microsoft.com/office/drawing/2014/main" val="936988353"/>
                  </a:ext>
                </a:extLst>
              </a:tr>
              <a:tr h="416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Performance reviews continue to reflect the social and environmental impact of the business and adapt as necessary.</a:t>
                      </a:r>
                    </a:p>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rPr>
                        <a:t>Continued to ensure that all performance reviews allocate at least 10-15 minutes to discuss how employees can contribute to the social and environmental goals of the business and any thoughts they have on overarching goals.</a:t>
                      </a:r>
                      <a:endParaRPr lang="en-US" sz="1200" b="0" i="0" kern="1200" dirty="0">
                        <a:solidFill>
                          <a:schemeClr val="tx1"/>
                        </a:solidFill>
                        <a:latin typeface="Titillium" charset="0"/>
                        <a:ea typeface="Titillium" charset="0"/>
                        <a:cs typeface="Titillium" charset="0"/>
                      </a:endParaRPr>
                    </a:p>
                    <a:p>
                      <a:endParaRPr lang="en-GB" sz="1200" b="1" dirty="0"/>
                    </a:p>
                  </a:txBody>
                  <a:tcPr/>
                </a:tc>
                <a:tc>
                  <a:txBody>
                    <a:bodyPr/>
                    <a:lstStyle/>
                    <a:p>
                      <a:r>
                        <a:rPr lang="en-GB" sz="1200" b="0" dirty="0"/>
                        <a:t>We will continue to do this.</a:t>
                      </a:r>
                    </a:p>
                  </a:txBody>
                  <a:tcPr/>
                </a:tc>
                <a:extLst>
                  <a:ext uri="{0D108BD9-81ED-4DB2-BD59-A6C34878D82A}">
                    <a16:rowId xmlns:a16="http://schemas.microsoft.com/office/drawing/2014/main" val="2204806706"/>
                  </a:ext>
                </a:extLst>
              </a:tr>
              <a:tr h="416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Work with renewable energy sources and ensure we can track usage to identify areas of high use and mitigate as appropriate.</a:t>
                      </a:r>
                    </a:p>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rPr>
                        <a:t>Using renewable energy for electricity and focussing on minimal waste-water. We have developed a tracker to track use month to month to assess where improvements can be made. </a:t>
                      </a:r>
                      <a:endParaRPr lang="en-GB" sz="1200" b="1" i="0" kern="1200" dirty="0">
                        <a:solidFill>
                          <a:schemeClr val="tx1"/>
                        </a:solidFill>
                        <a:latin typeface="Titillium"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kern="1200" dirty="0">
                        <a:solidFill>
                          <a:schemeClr val="tx1"/>
                        </a:solidFill>
                        <a:latin typeface="Titillium"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rPr>
                        <a:t>We have also employed a business support assistant to keep an eye on escalating costs and look for ways to reduce waste.</a:t>
                      </a:r>
                    </a:p>
                  </a:txBody>
                  <a:tcPr/>
                </a:tc>
                <a:tc>
                  <a:txBody>
                    <a:bodyPr/>
                    <a:lstStyle/>
                    <a:p>
                      <a:r>
                        <a:rPr lang="en-GB" sz="1200" b="0" dirty="0"/>
                        <a:t>We will continue to be mindful of energy waste and encourage all members of the team to do the same. </a:t>
                      </a:r>
                    </a:p>
                  </a:txBody>
                  <a:tcPr/>
                </a:tc>
                <a:extLst>
                  <a:ext uri="{0D108BD9-81ED-4DB2-BD59-A6C34878D82A}">
                    <a16:rowId xmlns:a16="http://schemas.microsoft.com/office/drawing/2014/main" val="1541232950"/>
                  </a:ext>
                </a:extLst>
              </a:tr>
              <a:tr h="416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rPr>
                        <a:t>Offer employees environmental training to assess environmental impact.</a:t>
                      </a:r>
                      <a:endParaRPr lang="en-US" sz="1200" b="0" i="0" kern="1200" dirty="0">
                        <a:solidFill>
                          <a:schemeClr val="tx1"/>
                        </a:solidFill>
                        <a:latin typeface="Titillium" charset="0"/>
                        <a:ea typeface="Titillium" charset="0"/>
                        <a:cs typeface="Titillium" charset="0"/>
                      </a:endParaRPr>
                    </a:p>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rPr>
                        <a:t>Included social and environmental measurement and impact measures as part of our management and executive job descriptions to ensure team members understand the role they play in the company’s overall sustainability mission.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latin typeface="Titillium" charset="0"/>
                      </a:endParaRPr>
                    </a:p>
                  </a:txBody>
                  <a:tcPr/>
                </a:tc>
                <a:tc>
                  <a:txBody>
                    <a:bodyPr/>
                    <a:lstStyle/>
                    <a:p>
                      <a:r>
                        <a:rPr lang="en-GB" sz="1200" b="0" dirty="0"/>
                        <a:t>We will continue to remind employees of this.</a:t>
                      </a:r>
                    </a:p>
                  </a:txBody>
                  <a:tcPr/>
                </a:tc>
                <a:extLst>
                  <a:ext uri="{0D108BD9-81ED-4DB2-BD59-A6C34878D82A}">
                    <a16:rowId xmlns:a16="http://schemas.microsoft.com/office/drawing/2014/main" val="1905208704"/>
                  </a:ext>
                </a:extLst>
              </a:tr>
              <a:tr h="416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rPr>
                        <a:t>Development of a supplier assessment and onboarding sheet whereby we can validate a supplier’s social and environmental impact.</a:t>
                      </a:r>
                    </a:p>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ea typeface="+mn-ea"/>
                          <a:cs typeface="+mn-cs"/>
                        </a:rPr>
                        <a:t>We have a simplified assessment sheet whereby we can assess suppliers and their impact.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latin typeface="Titillium" charset="0"/>
                      </a:endParaRPr>
                    </a:p>
                  </a:txBody>
                  <a:tcPr/>
                </a:tc>
                <a:tc>
                  <a:txBody>
                    <a:bodyPr/>
                    <a:lstStyle/>
                    <a:p>
                      <a:r>
                        <a:rPr lang="en-GB" sz="1200" b="0" dirty="0"/>
                        <a:t>We will continue to update and check this.</a:t>
                      </a:r>
                    </a:p>
                  </a:txBody>
                  <a:tcPr/>
                </a:tc>
                <a:extLst>
                  <a:ext uri="{0D108BD9-81ED-4DB2-BD59-A6C34878D82A}">
                    <a16:rowId xmlns:a16="http://schemas.microsoft.com/office/drawing/2014/main" val="4198250434"/>
                  </a:ext>
                </a:extLst>
              </a:tr>
            </a:tbl>
          </a:graphicData>
        </a:graphic>
      </p:graphicFrame>
    </p:spTree>
    <p:extLst>
      <p:ext uri="{BB962C8B-B14F-4D97-AF65-F5344CB8AC3E}">
        <p14:creationId xmlns:p14="http://schemas.microsoft.com/office/powerpoint/2010/main" val="4244081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388AC-BF17-1261-D8B8-AD53FF1A458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D0C151B-0BEF-644E-03AD-3DFC4FA9A3B8}"/>
              </a:ext>
            </a:extLst>
          </p:cNvPr>
          <p:cNvPicPr>
            <a:picLocks noChangeAspect="1"/>
          </p:cNvPicPr>
          <p:nvPr/>
        </p:nvPicPr>
        <p:blipFill rotWithShape="1">
          <a:blip r:embed="rId2"/>
          <a:srcRect r="66478" b="51550"/>
          <a:stretch/>
        </p:blipFill>
        <p:spPr>
          <a:xfrm>
            <a:off x="142777" y="172889"/>
            <a:ext cx="1897144" cy="2556198"/>
          </a:xfrm>
          <a:prstGeom prst="rect">
            <a:avLst/>
          </a:prstGeom>
        </p:spPr>
      </p:pic>
      <p:graphicFrame>
        <p:nvGraphicFramePr>
          <p:cNvPr id="2" name="Table 1">
            <a:extLst>
              <a:ext uri="{FF2B5EF4-FFF2-40B4-BE49-F238E27FC236}">
                <a16:creationId xmlns:a16="http://schemas.microsoft.com/office/drawing/2014/main" id="{290C750A-27AD-DC1C-A895-BF37E49E6E65}"/>
              </a:ext>
            </a:extLst>
          </p:cNvPr>
          <p:cNvGraphicFramePr>
            <a:graphicFrameLocks noGrp="1"/>
          </p:cNvGraphicFramePr>
          <p:nvPr>
            <p:extLst>
              <p:ext uri="{D42A27DB-BD31-4B8C-83A1-F6EECF244321}">
                <p14:modId xmlns:p14="http://schemas.microsoft.com/office/powerpoint/2010/main" val="1615189552"/>
              </p:ext>
            </p:extLst>
          </p:nvPr>
        </p:nvGraphicFramePr>
        <p:xfrm>
          <a:off x="2226365" y="232524"/>
          <a:ext cx="9461138" cy="4348753"/>
        </p:xfrm>
        <a:graphic>
          <a:graphicData uri="http://schemas.openxmlformats.org/drawingml/2006/table">
            <a:tbl>
              <a:tblPr firstRow="1" bandRow="1">
                <a:tableStyleId>{5940675A-B579-460E-94D1-54222C63F5DA}</a:tableStyleId>
              </a:tblPr>
              <a:tblGrid>
                <a:gridCol w="2932703">
                  <a:extLst>
                    <a:ext uri="{9D8B030D-6E8A-4147-A177-3AD203B41FA5}">
                      <a16:colId xmlns:a16="http://schemas.microsoft.com/office/drawing/2014/main" val="2895840218"/>
                    </a:ext>
                  </a:extLst>
                </a:gridCol>
                <a:gridCol w="3876327">
                  <a:extLst>
                    <a:ext uri="{9D8B030D-6E8A-4147-A177-3AD203B41FA5}">
                      <a16:colId xmlns:a16="http://schemas.microsoft.com/office/drawing/2014/main" val="1388104130"/>
                    </a:ext>
                  </a:extLst>
                </a:gridCol>
                <a:gridCol w="2652108">
                  <a:extLst>
                    <a:ext uri="{9D8B030D-6E8A-4147-A177-3AD203B41FA5}">
                      <a16:colId xmlns:a16="http://schemas.microsoft.com/office/drawing/2014/main" val="3040275372"/>
                    </a:ext>
                  </a:extLst>
                </a:gridCol>
              </a:tblGrid>
              <a:tr h="416833">
                <a:tc>
                  <a:txBody>
                    <a:bodyPr/>
                    <a:lstStyle/>
                    <a:p>
                      <a:r>
                        <a:rPr lang="en-GB" sz="1600" b="1" dirty="0"/>
                        <a:t>What we said we would do:</a:t>
                      </a:r>
                    </a:p>
                  </a:txBody>
                  <a:tcPr/>
                </a:tc>
                <a:tc>
                  <a:txBody>
                    <a:bodyPr/>
                    <a:lstStyle/>
                    <a:p>
                      <a:r>
                        <a:rPr lang="en-GB" sz="1600" b="1" dirty="0"/>
                        <a:t>What we did:</a:t>
                      </a:r>
                    </a:p>
                  </a:txBody>
                  <a:tcPr/>
                </a:tc>
                <a:tc>
                  <a:txBody>
                    <a:bodyPr/>
                    <a:lstStyle/>
                    <a:p>
                      <a:r>
                        <a:rPr lang="en-GB" sz="1600" b="1" dirty="0"/>
                        <a:t>What we are going to do:</a:t>
                      </a:r>
                    </a:p>
                  </a:txBody>
                  <a:tcPr/>
                </a:tc>
                <a:extLst>
                  <a:ext uri="{0D108BD9-81ED-4DB2-BD59-A6C34878D82A}">
                    <a16:rowId xmlns:a16="http://schemas.microsoft.com/office/drawing/2014/main" val="936988353"/>
                  </a:ext>
                </a:extLst>
              </a:tr>
              <a:tr h="416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Include sustainability strategy and measures as part of the Twist Health growth plan.</a:t>
                      </a:r>
                      <a:endParaRPr lang="en-GB" sz="1200" b="0" i="0" kern="1200" dirty="0">
                        <a:solidFill>
                          <a:schemeClr val="tx1"/>
                        </a:solidFill>
                        <a:latin typeface="Titillium" charset="0"/>
                        <a:ea typeface="+mn-ea"/>
                        <a:cs typeface="+mn-cs"/>
                      </a:endParaRPr>
                    </a:p>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ea typeface="+mn-ea"/>
                          <a:cs typeface="+mn-cs"/>
                        </a:rPr>
                        <a:t>This has been a key element of our 2024-25 business planning and strategy with a significant portion being focussed upon working with other </a:t>
                      </a:r>
                      <a:r>
                        <a:rPr lang="en-GB" sz="1200" b="0" i="0" kern="1200" dirty="0" err="1">
                          <a:solidFill>
                            <a:schemeClr val="tx1"/>
                          </a:solidFill>
                          <a:latin typeface="Titillium" charset="0"/>
                          <a:ea typeface="+mn-ea"/>
                          <a:cs typeface="+mn-cs"/>
                        </a:rPr>
                        <a:t>BCorps</a:t>
                      </a:r>
                      <a:r>
                        <a:rPr lang="en-GB" sz="1200" b="0" i="0" kern="1200" dirty="0">
                          <a:solidFill>
                            <a:schemeClr val="tx1"/>
                          </a:solidFill>
                          <a:latin typeface="Titillium" charset="0"/>
                          <a:ea typeface="+mn-ea"/>
                          <a:cs typeface="+mn-cs"/>
                        </a:rPr>
                        <a:t> and working sustainably with partners, as well as the growth of the company being responsible.</a:t>
                      </a:r>
                    </a:p>
                    <a:p>
                      <a:endParaRPr lang="en-GB" sz="1200" b="1" dirty="0"/>
                    </a:p>
                  </a:txBody>
                  <a:tcPr/>
                </a:tc>
                <a:tc>
                  <a:txBody>
                    <a:bodyPr/>
                    <a:lstStyle/>
                    <a:p>
                      <a:r>
                        <a:rPr lang="en-GB" sz="1200" b="0" dirty="0"/>
                        <a:t>We will continue to do this.</a:t>
                      </a:r>
                    </a:p>
                  </a:txBody>
                  <a:tcPr/>
                </a:tc>
                <a:extLst>
                  <a:ext uri="{0D108BD9-81ED-4DB2-BD59-A6C34878D82A}">
                    <a16:rowId xmlns:a16="http://schemas.microsoft.com/office/drawing/2014/main" val="4265674283"/>
                  </a:ext>
                </a:extLst>
              </a:tr>
              <a:tr h="416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ea typeface="+mn-ea"/>
                          <a:cs typeface="+mn-cs"/>
                        </a:rPr>
                        <a:t>Assess energy provider / solar panels</a:t>
                      </a:r>
                    </a:p>
                    <a:p>
                      <a:endParaRPr lang="en-GB" sz="1200" b="1" dirty="0"/>
                    </a:p>
                  </a:txBody>
                  <a:tcPr/>
                </a:tc>
                <a:tc>
                  <a:txBody>
                    <a:bodyPr/>
                    <a:lstStyle/>
                    <a:p>
                      <a:r>
                        <a:rPr lang="en-GB" sz="1200" b="0" dirty="0"/>
                        <a:t>We have investigated the use of solar panels but have been informed that our roof is not suitable.  </a:t>
                      </a:r>
                    </a:p>
                  </a:txBody>
                  <a:tcPr/>
                </a:tc>
                <a:tc>
                  <a:txBody>
                    <a:bodyPr/>
                    <a:lstStyle/>
                    <a:p>
                      <a:r>
                        <a:rPr lang="en-GB" sz="1200" b="0" dirty="0"/>
                        <a:t>We are looking into other way that we can reduce energy.</a:t>
                      </a:r>
                    </a:p>
                  </a:txBody>
                  <a:tcPr/>
                </a:tc>
                <a:extLst>
                  <a:ext uri="{0D108BD9-81ED-4DB2-BD59-A6C34878D82A}">
                    <a16:rowId xmlns:a16="http://schemas.microsoft.com/office/drawing/2014/main" val="434205550"/>
                  </a:ext>
                </a:extLst>
              </a:tr>
              <a:tr h="416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Gain ISO9001 and ISO14001 certifications</a:t>
                      </a:r>
                    </a:p>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rPr>
                        <a:t>Running through the ISO audits and successfully achieving the ISO certifications for quality and environmental impact</a:t>
                      </a:r>
                      <a:endParaRPr lang="en-US" sz="1200" b="0" i="0" kern="1200" dirty="0">
                        <a:solidFill>
                          <a:schemeClr val="tx1"/>
                        </a:solidFill>
                        <a:latin typeface="Titillium" charset="0"/>
                        <a:ea typeface="Titillium" charset="0"/>
                        <a:cs typeface="Titillium" charset="0"/>
                      </a:endParaRPr>
                    </a:p>
                    <a:p>
                      <a:endParaRPr lang="en-GB" sz="1200" b="1" dirty="0"/>
                    </a:p>
                  </a:txBody>
                  <a:tcPr/>
                </a:tc>
                <a:tc>
                  <a:txBody>
                    <a:bodyPr/>
                    <a:lstStyle/>
                    <a:p>
                      <a:r>
                        <a:rPr lang="en-GB" sz="1200" b="0" dirty="0"/>
                        <a:t>We will continue to do this.</a:t>
                      </a:r>
                    </a:p>
                  </a:txBody>
                  <a:tcPr/>
                </a:tc>
                <a:extLst>
                  <a:ext uri="{0D108BD9-81ED-4DB2-BD59-A6C34878D82A}">
                    <a16:rowId xmlns:a16="http://schemas.microsoft.com/office/drawing/2014/main" val="261018119"/>
                  </a:ext>
                </a:extLst>
              </a:tr>
              <a:tr h="416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Reassess energy providers to determine if there is a more sustainable provider available. </a:t>
                      </a:r>
                    </a:p>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rPr>
                        <a:t>Completed audit of suppliers and costs of solar panels.</a:t>
                      </a:r>
                    </a:p>
                    <a:p>
                      <a:endParaRPr lang="en-GB" sz="1200" b="1" dirty="0"/>
                    </a:p>
                  </a:txBody>
                  <a:tcPr/>
                </a:tc>
                <a:tc>
                  <a:txBody>
                    <a:bodyPr/>
                    <a:lstStyle/>
                    <a:p>
                      <a:r>
                        <a:rPr lang="en-GB" sz="1200" b="0" dirty="0"/>
                        <a:t>Sadly solar panels are not viable.  We have a broker who finds the best energy provider for us and ensure they understand our values. </a:t>
                      </a:r>
                    </a:p>
                  </a:txBody>
                  <a:tcPr/>
                </a:tc>
                <a:extLst>
                  <a:ext uri="{0D108BD9-81ED-4DB2-BD59-A6C34878D82A}">
                    <a16:rowId xmlns:a16="http://schemas.microsoft.com/office/drawing/2014/main" val="4135652417"/>
                  </a:ext>
                </a:extLst>
              </a:tr>
              <a:tr h="416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ea typeface="+mn-ea"/>
                          <a:cs typeface="+mn-cs"/>
                        </a:rPr>
                        <a:t>Ensure social and environmental performance is publicly available.</a:t>
                      </a:r>
                    </a:p>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ea typeface="+mn-ea"/>
                          <a:cs typeface="+mn-cs"/>
                        </a:rPr>
                        <a:t>Create a webpage on our corporate page that publicly holds us accountable to our 2024 objectives and reports on achievements in 2023.</a:t>
                      </a:r>
                    </a:p>
                    <a:p>
                      <a:endParaRPr lang="en-GB" sz="1200" b="1" dirty="0"/>
                    </a:p>
                  </a:txBody>
                  <a:tcPr/>
                </a:tc>
                <a:tc>
                  <a:txBody>
                    <a:bodyPr/>
                    <a:lstStyle/>
                    <a:p>
                      <a:r>
                        <a:rPr lang="en-GB" sz="1200" b="0" dirty="0"/>
                        <a:t>We will update this.</a:t>
                      </a:r>
                    </a:p>
                  </a:txBody>
                  <a:tcPr/>
                </a:tc>
                <a:extLst>
                  <a:ext uri="{0D108BD9-81ED-4DB2-BD59-A6C34878D82A}">
                    <a16:rowId xmlns:a16="http://schemas.microsoft.com/office/drawing/2014/main" val="3242375808"/>
                  </a:ext>
                </a:extLst>
              </a:tr>
            </a:tbl>
          </a:graphicData>
        </a:graphic>
      </p:graphicFrame>
    </p:spTree>
    <p:extLst>
      <p:ext uri="{BB962C8B-B14F-4D97-AF65-F5344CB8AC3E}">
        <p14:creationId xmlns:p14="http://schemas.microsoft.com/office/powerpoint/2010/main" val="4044966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918593" y="1257400"/>
            <a:ext cx="3684814" cy="889474"/>
          </a:xfrm>
          <a:prstGeom prst="rect">
            <a:avLst/>
          </a:prstGeom>
          <a:noFill/>
        </p:spPr>
        <p:txBody>
          <a:bodyPr wrap="square" lIns="0" tIns="0" rIns="0" bIns="0" rtlCol="0">
            <a:spAutoFit/>
          </a:bodyPr>
          <a:lstStyle/>
          <a:p>
            <a:pPr>
              <a:lnSpc>
                <a:spcPct val="80000"/>
              </a:lnSpc>
            </a:pPr>
            <a:r>
              <a:rPr lang="en-US" sz="3600" dirty="0">
                <a:latin typeface="Titillium Lt" charset="0"/>
                <a:ea typeface="Titillium Lt" charset="0"/>
                <a:cs typeface="Titillium Lt" charset="0"/>
              </a:rPr>
              <a:t>Our </a:t>
            </a:r>
          </a:p>
          <a:p>
            <a:pPr>
              <a:lnSpc>
                <a:spcPct val="80000"/>
              </a:lnSpc>
            </a:pPr>
            <a:r>
              <a:rPr lang="en-US" sz="3600" dirty="0">
                <a:latin typeface="Titillium Lt" charset="0"/>
                <a:ea typeface="Titillium Lt" charset="0"/>
                <a:cs typeface="Titillium Lt" charset="0"/>
              </a:rPr>
              <a:t>People</a:t>
            </a:r>
          </a:p>
        </p:txBody>
      </p:sp>
      <p:sp>
        <p:nvSpPr>
          <p:cNvPr id="12" name="TextBox 11"/>
          <p:cNvSpPr txBox="1"/>
          <p:nvPr/>
        </p:nvSpPr>
        <p:spPr>
          <a:xfrm>
            <a:off x="3918592" y="2779316"/>
            <a:ext cx="2787005" cy="1354282"/>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Our people are the most important part of our business and as a female owned corporation we understand the pressures of juggling work and life as well as giving back to the local communities.</a:t>
            </a:r>
          </a:p>
        </p:txBody>
      </p:sp>
      <p:cxnSp>
        <p:nvCxnSpPr>
          <p:cNvPr id="13" name="Straight Connector 12"/>
          <p:cNvCxnSpPr/>
          <p:nvPr/>
        </p:nvCxnSpPr>
        <p:spPr>
          <a:xfrm>
            <a:off x="3918593" y="2524108"/>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918593" y="661601"/>
            <a:ext cx="1754372" cy="248401"/>
          </a:xfrm>
          <a:prstGeom prst="rect">
            <a:avLst/>
          </a:prstGeom>
          <a:noFill/>
        </p:spPr>
        <p:txBody>
          <a:bodyPr wrap="square" lIns="0" tIns="0" rIns="0" bIns="0" rtlCol="0">
            <a:spAutoFit/>
          </a:bodyPr>
          <a:lstStyle/>
          <a:p>
            <a:pPr>
              <a:lnSpc>
                <a:spcPct val="80000"/>
              </a:lnSpc>
            </a:pPr>
            <a:r>
              <a:rPr lang="en-US" sz="1000" b="1" spc="200" dirty="0">
                <a:latin typeface="Titillium" charset="0"/>
                <a:ea typeface="Titillium" charset="0"/>
                <a:cs typeface="Titillium" charset="0"/>
              </a:rPr>
              <a:t>SUSTAINABLITY PROMISE</a:t>
            </a:r>
          </a:p>
        </p:txBody>
      </p:sp>
      <p:sp>
        <p:nvSpPr>
          <p:cNvPr id="16" name="TextBox 15"/>
          <p:cNvSpPr txBox="1"/>
          <p:nvPr/>
        </p:nvSpPr>
        <p:spPr>
          <a:xfrm>
            <a:off x="3918592" y="4589911"/>
            <a:ext cx="1754372"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PEOPLE</a:t>
            </a:r>
          </a:p>
        </p:txBody>
      </p:sp>
      <p:sp>
        <p:nvSpPr>
          <p:cNvPr id="17" name="TextBox 16"/>
          <p:cNvSpPr txBox="1"/>
          <p:nvPr/>
        </p:nvSpPr>
        <p:spPr>
          <a:xfrm>
            <a:off x="3918592" y="4844945"/>
            <a:ext cx="2787006" cy="1077283"/>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People come first. We aim to offer supportive, collaborative work-spaces where our people can grow in their role and in their community.</a:t>
            </a:r>
          </a:p>
        </p:txBody>
      </p:sp>
      <p:sp>
        <p:nvSpPr>
          <p:cNvPr id="18" name="TextBox 17"/>
          <p:cNvSpPr txBox="1"/>
          <p:nvPr/>
        </p:nvSpPr>
        <p:spPr>
          <a:xfrm>
            <a:off x="7600233" y="836713"/>
            <a:ext cx="1754372"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WORKPLACE</a:t>
            </a:r>
          </a:p>
        </p:txBody>
      </p:sp>
      <p:sp>
        <p:nvSpPr>
          <p:cNvPr id="19" name="TextBox 18"/>
          <p:cNvSpPr txBox="1"/>
          <p:nvPr/>
        </p:nvSpPr>
        <p:spPr>
          <a:xfrm>
            <a:off x="7600232" y="1091747"/>
            <a:ext cx="3982166" cy="1077283"/>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We have a central office in </a:t>
            </a:r>
            <a:r>
              <a:rPr lang="en-US" sz="1200" dirty="0" err="1">
                <a:solidFill>
                  <a:schemeClr val="tx1">
                    <a:alpha val="60000"/>
                  </a:schemeClr>
                </a:solidFill>
                <a:latin typeface="Titillium" charset="0"/>
                <a:ea typeface="Titillium" charset="0"/>
                <a:cs typeface="Titillium" charset="0"/>
              </a:rPr>
              <a:t>Twyford</a:t>
            </a:r>
            <a:r>
              <a:rPr lang="en-US" sz="1200" dirty="0">
                <a:solidFill>
                  <a:schemeClr val="tx1">
                    <a:alpha val="60000"/>
                  </a:schemeClr>
                </a:solidFill>
                <a:latin typeface="Titillium" charset="0"/>
                <a:ea typeface="Titillium" charset="0"/>
                <a:cs typeface="Titillium" charset="0"/>
              </a:rPr>
              <a:t> near Winchester, but our people are supported to work from the places that mean they get the most out of their day. Where you work should not be a barrier to advancement in your career. </a:t>
            </a:r>
          </a:p>
        </p:txBody>
      </p:sp>
      <p:sp>
        <p:nvSpPr>
          <p:cNvPr id="20" name="TextBox 19"/>
          <p:cNvSpPr txBox="1"/>
          <p:nvPr/>
        </p:nvSpPr>
        <p:spPr>
          <a:xfrm>
            <a:off x="7600234" y="2482345"/>
            <a:ext cx="2801066"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TRAINING</a:t>
            </a:r>
          </a:p>
        </p:txBody>
      </p:sp>
      <p:sp>
        <p:nvSpPr>
          <p:cNvPr id="21" name="TextBox 20"/>
          <p:cNvSpPr txBox="1"/>
          <p:nvPr/>
        </p:nvSpPr>
        <p:spPr>
          <a:xfrm>
            <a:off x="7600233" y="2737379"/>
            <a:ext cx="3623570" cy="1077283"/>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We offer our employees training in all aspects of their career from regulatory training to environmental impact training as well as funding further training to support career development. But we aim to do more.</a:t>
            </a:r>
          </a:p>
        </p:txBody>
      </p:sp>
      <p:sp>
        <p:nvSpPr>
          <p:cNvPr id="22" name="TextBox 21"/>
          <p:cNvSpPr txBox="1"/>
          <p:nvPr/>
        </p:nvSpPr>
        <p:spPr>
          <a:xfrm>
            <a:off x="7600233" y="4133598"/>
            <a:ext cx="3623565"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ENVIRONMENTAL AND SOCIAL IMPACT</a:t>
            </a:r>
          </a:p>
        </p:txBody>
      </p:sp>
      <p:sp>
        <p:nvSpPr>
          <p:cNvPr id="23" name="TextBox 22"/>
          <p:cNvSpPr txBox="1"/>
          <p:nvPr/>
        </p:nvSpPr>
        <p:spPr>
          <a:xfrm>
            <a:off x="7600232" y="4388632"/>
            <a:ext cx="4415913" cy="1908279"/>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Ensuring that all job descriptions across Twist have considered social and environmental impact as well as managers. Performance reviews reflect this consideration and action taken to support managers and staff where needed. We also </a:t>
            </a:r>
            <a:r>
              <a:rPr lang="en-US" sz="1200" dirty="0" err="1">
                <a:solidFill>
                  <a:schemeClr val="tx1">
                    <a:alpha val="60000"/>
                  </a:schemeClr>
                </a:solidFill>
                <a:latin typeface="Titillium" charset="0"/>
                <a:ea typeface="Titillium" charset="0"/>
                <a:cs typeface="Titillium" charset="0"/>
              </a:rPr>
              <a:t>endeavour</a:t>
            </a:r>
            <a:r>
              <a:rPr lang="en-US" sz="1200" dirty="0">
                <a:solidFill>
                  <a:schemeClr val="tx1">
                    <a:alpha val="60000"/>
                  </a:schemeClr>
                </a:solidFill>
                <a:latin typeface="Titillium" charset="0"/>
                <a:ea typeface="Titillium" charset="0"/>
                <a:cs typeface="Titillium" charset="0"/>
              </a:rPr>
              <a:t> to partner with smaller independent and local freelancers, where we will pay invoices immediately and not make our small suppliers wait, potentially putting their business at risk.</a:t>
            </a:r>
          </a:p>
        </p:txBody>
      </p:sp>
      <p:cxnSp>
        <p:nvCxnSpPr>
          <p:cNvPr id="25" name="Straight Connector 24"/>
          <p:cNvCxnSpPr/>
          <p:nvPr/>
        </p:nvCxnSpPr>
        <p:spPr>
          <a:xfrm>
            <a:off x="6988628" y="1492625"/>
            <a:ext cx="0" cy="4200603"/>
          </a:xfrm>
          <a:prstGeom prst="line">
            <a:avLst/>
          </a:prstGeom>
          <a:ln w="635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pic>
        <p:nvPicPr>
          <p:cNvPr id="8" name="Picture Placeholder 7">
            <a:extLst>
              <a:ext uri="{FF2B5EF4-FFF2-40B4-BE49-F238E27FC236}">
                <a16:creationId xmlns:a16="http://schemas.microsoft.com/office/drawing/2014/main" id="{8DD2B814-31CE-BE93-DF57-1DE1035FA604}"/>
              </a:ext>
            </a:extLst>
          </p:cNvPr>
          <p:cNvPicPr>
            <a:picLocks noGrp="1" noChangeAspect="1"/>
          </p:cNvPicPr>
          <p:nvPr>
            <p:ph type="pic" sz="quarter" idx="16"/>
          </p:nvPr>
        </p:nvPicPr>
        <p:blipFill>
          <a:blip r:embed="rId2"/>
          <a:srcRect t="6983" b="6983"/>
          <a:stretch>
            <a:fillRect/>
          </a:stretch>
        </p:blipFill>
        <p:spPr>
          <a:xfrm>
            <a:off x="175855" y="3544203"/>
            <a:ext cx="3301103" cy="2239617"/>
          </a:xfrm>
          <a:prstGeom prst="rect">
            <a:avLst/>
          </a:prstGeom>
          <a:pattFill prst="pct10">
            <a:fgClr>
              <a:srgbClr val="000000"/>
            </a:fgClr>
            <a:bgClr>
              <a:srgbClr val="FFFFFF"/>
            </a:bgClr>
          </a:pattFill>
        </p:spPr>
      </p:pic>
      <p:pic>
        <p:nvPicPr>
          <p:cNvPr id="3" name="Picture 2">
            <a:extLst>
              <a:ext uri="{FF2B5EF4-FFF2-40B4-BE49-F238E27FC236}">
                <a16:creationId xmlns:a16="http://schemas.microsoft.com/office/drawing/2014/main" id="{1F3BC6AC-FD5C-DC3D-57C6-A78C52C80ED0}"/>
              </a:ext>
            </a:extLst>
          </p:cNvPr>
          <p:cNvPicPr>
            <a:picLocks noChangeAspect="1"/>
          </p:cNvPicPr>
          <p:nvPr/>
        </p:nvPicPr>
        <p:blipFill>
          <a:blip r:embed="rId3"/>
          <a:stretch>
            <a:fillRect/>
          </a:stretch>
        </p:blipFill>
        <p:spPr>
          <a:xfrm>
            <a:off x="140149" y="661601"/>
            <a:ext cx="3301102" cy="2475827"/>
          </a:xfrm>
          <a:prstGeom prst="rect">
            <a:avLst/>
          </a:prstGeom>
        </p:spPr>
      </p:pic>
    </p:spTree>
    <p:extLst>
      <p:ext uri="{BB962C8B-B14F-4D97-AF65-F5344CB8AC3E}">
        <p14:creationId xmlns:p14="http://schemas.microsoft.com/office/powerpoint/2010/main" val="4284086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918593" y="1257400"/>
            <a:ext cx="3684814" cy="889474"/>
          </a:xfrm>
          <a:prstGeom prst="rect">
            <a:avLst/>
          </a:prstGeom>
          <a:noFill/>
        </p:spPr>
        <p:txBody>
          <a:bodyPr wrap="square" lIns="0" tIns="0" rIns="0" bIns="0" rtlCol="0">
            <a:spAutoFit/>
          </a:bodyPr>
          <a:lstStyle/>
          <a:p>
            <a:pPr>
              <a:lnSpc>
                <a:spcPct val="80000"/>
              </a:lnSpc>
            </a:pPr>
            <a:r>
              <a:rPr lang="en-US" sz="3600" dirty="0">
                <a:latin typeface="Titillium Lt" charset="0"/>
                <a:ea typeface="Titillium Lt" charset="0"/>
                <a:cs typeface="Titillium Lt" charset="0"/>
              </a:rPr>
              <a:t>Our </a:t>
            </a:r>
          </a:p>
          <a:p>
            <a:pPr>
              <a:lnSpc>
                <a:spcPct val="80000"/>
              </a:lnSpc>
            </a:pPr>
            <a:r>
              <a:rPr lang="en-US" sz="3600" dirty="0">
                <a:latin typeface="Titillium Lt" charset="0"/>
                <a:ea typeface="Titillium Lt" charset="0"/>
                <a:cs typeface="Titillium Lt" charset="0"/>
              </a:rPr>
              <a:t>People</a:t>
            </a:r>
          </a:p>
        </p:txBody>
      </p:sp>
      <p:sp>
        <p:nvSpPr>
          <p:cNvPr id="12" name="TextBox 11"/>
          <p:cNvSpPr txBox="1"/>
          <p:nvPr/>
        </p:nvSpPr>
        <p:spPr>
          <a:xfrm>
            <a:off x="3918592" y="2779316"/>
            <a:ext cx="2787005" cy="1354282"/>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Our people are the most important part of our business and as a female owned corporation we understand the pressures of juggling work and life as well as giving back to the local communities.</a:t>
            </a:r>
          </a:p>
        </p:txBody>
      </p:sp>
      <p:cxnSp>
        <p:nvCxnSpPr>
          <p:cNvPr id="13" name="Straight Connector 12"/>
          <p:cNvCxnSpPr/>
          <p:nvPr/>
        </p:nvCxnSpPr>
        <p:spPr>
          <a:xfrm>
            <a:off x="3918593" y="2524108"/>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918593" y="661601"/>
            <a:ext cx="1754372" cy="248401"/>
          </a:xfrm>
          <a:prstGeom prst="rect">
            <a:avLst/>
          </a:prstGeom>
          <a:noFill/>
        </p:spPr>
        <p:txBody>
          <a:bodyPr wrap="square" lIns="0" tIns="0" rIns="0" bIns="0" rtlCol="0">
            <a:spAutoFit/>
          </a:bodyPr>
          <a:lstStyle/>
          <a:p>
            <a:pPr>
              <a:lnSpc>
                <a:spcPct val="80000"/>
              </a:lnSpc>
            </a:pPr>
            <a:r>
              <a:rPr lang="en-US" sz="1000" b="1" spc="200" dirty="0">
                <a:latin typeface="Titillium" charset="0"/>
                <a:ea typeface="Titillium" charset="0"/>
                <a:cs typeface="Titillium" charset="0"/>
              </a:rPr>
              <a:t>SUSTAINABLITY PROMISE</a:t>
            </a:r>
          </a:p>
        </p:txBody>
      </p:sp>
      <p:sp>
        <p:nvSpPr>
          <p:cNvPr id="16" name="TextBox 15"/>
          <p:cNvSpPr txBox="1"/>
          <p:nvPr/>
        </p:nvSpPr>
        <p:spPr>
          <a:xfrm>
            <a:off x="3918592" y="4589911"/>
            <a:ext cx="1754372"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PEOPLE</a:t>
            </a:r>
          </a:p>
        </p:txBody>
      </p:sp>
      <p:sp>
        <p:nvSpPr>
          <p:cNvPr id="17" name="TextBox 16"/>
          <p:cNvSpPr txBox="1"/>
          <p:nvPr/>
        </p:nvSpPr>
        <p:spPr>
          <a:xfrm>
            <a:off x="3918592" y="4844945"/>
            <a:ext cx="2787006" cy="1077283"/>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People come first. We aim to offer supportive, collaborative work-spaces where our people can grow in their role and in their community.</a:t>
            </a:r>
          </a:p>
        </p:txBody>
      </p:sp>
      <p:sp>
        <p:nvSpPr>
          <p:cNvPr id="18" name="TextBox 17"/>
          <p:cNvSpPr txBox="1"/>
          <p:nvPr/>
        </p:nvSpPr>
        <p:spPr>
          <a:xfrm>
            <a:off x="7600233" y="1107038"/>
            <a:ext cx="1754372"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WELLNESS</a:t>
            </a:r>
          </a:p>
        </p:txBody>
      </p:sp>
      <p:sp>
        <p:nvSpPr>
          <p:cNvPr id="19" name="TextBox 18"/>
          <p:cNvSpPr txBox="1"/>
          <p:nvPr/>
        </p:nvSpPr>
        <p:spPr>
          <a:xfrm>
            <a:off x="7600232" y="1362072"/>
            <a:ext cx="3982166" cy="800284"/>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We want to ensure the health of our employees and as such our full-time (FT) employees have life and health insurance offered to them when working for Twist.</a:t>
            </a:r>
          </a:p>
        </p:txBody>
      </p:sp>
      <p:sp>
        <p:nvSpPr>
          <p:cNvPr id="20" name="TextBox 19"/>
          <p:cNvSpPr txBox="1"/>
          <p:nvPr/>
        </p:nvSpPr>
        <p:spPr>
          <a:xfrm>
            <a:off x="7600229" y="2394187"/>
            <a:ext cx="2801066"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REIMBURSEMENT</a:t>
            </a:r>
          </a:p>
        </p:txBody>
      </p:sp>
      <p:sp>
        <p:nvSpPr>
          <p:cNvPr id="21" name="TextBox 20"/>
          <p:cNvSpPr txBox="1"/>
          <p:nvPr/>
        </p:nvSpPr>
        <p:spPr>
          <a:xfrm>
            <a:off x="7600227" y="2649221"/>
            <a:ext cx="4150321" cy="1077283"/>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We strive to ensure that our employees are financially looked after, paying wages above that of living wage and ensuring bonus structures are aligned to overall performance, and not financial performance of the business.</a:t>
            </a:r>
          </a:p>
        </p:txBody>
      </p:sp>
      <p:sp>
        <p:nvSpPr>
          <p:cNvPr id="22" name="TextBox 21"/>
          <p:cNvSpPr txBox="1"/>
          <p:nvPr/>
        </p:nvSpPr>
        <p:spPr>
          <a:xfrm>
            <a:off x="7600227" y="3983236"/>
            <a:ext cx="3623565"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BALANCE</a:t>
            </a:r>
          </a:p>
        </p:txBody>
      </p:sp>
      <p:sp>
        <p:nvSpPr>
          <p:cNvPr id="23" name="TextBox 22"/>
          <p:cNvSpPr txBox="1"/>
          <p:nvPr/>
        </p:nvSpPr>
        <p:spPr>
          <a:xfrm>
            <a:off x="7600227" y="4238270"/>
            <a:ext cx="4329014" cy="1631280"/>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Ensuring our employees work in a safe and supported environment that ensures the success of our employees and, not just the company, is paramount. FT Employees are given a minimum of 33 days holiday a year plus 3 days between Christmas and New Year. We also offer flexible working to all employees inclusive of place of work and hours/days.</a:t>
            </a:r>
          </a:p>
        </p:txBody>
      </p:sp>
      <p:cxnSp>
        <p:nvCxnSpPr>
          <p:cNvPr id="25" name="Straight Connector 24"/>
          <p:cNvCxnSpPr/>
          <p:nvPr/>
        </p:nvCxnSpPr>
        <p:spPr>
          <a:xfrm>
            <a:off x="6988628" y="1492625"/>
            <a:ext cx="0" cy="4200603"/>
          </a:xfrm>
          <a:prstGeom prst="line">
            <a:avLst/>
          </a:prstGeom>
          <a:ln w="635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pic>
        <p:nvPicPr>
          <p:cNvPr id="24" name="Picture Placeholder 23">
            <a:extLst>
              <a:ext uri="{FF2B5EF4-FFF2-40B4-BE49-F238E27FC236}">
                <a16:creationId xmlns:a16="http://schemas.microsoft.com/office/drawing/2014/main" id="{3FC22241-F6AD-D164-60F7-BA331F23D4A9}"/>
              </a:ext>
            </a:extLst>
          </p:cNvPr>
          <p:cNvPicPr>
            <a:picLocks noGrp="1" noChangeAspect="1"/>
          </p:cNvPicPr>
          <p:nvPr>
            <p:ph type="pic" sz="quarter" idx="16"/>
          </p:nvPr>
        </p:nvPicPr>
        <p:blipFill>
          <a:blip r:embed="rId2"/>
          <a:srcRect l="8548" r="8548"/>
          <a:stretch>
            <a:fillRect/>
          </a:stretch>
        </p:blipFill>
        <p:spPr>
          <a:xfrm>
            <a:off x="156718" y="437247"/>
            <a:ext cx="3360738" cy="2476056"/>
          </a:xfrm>
          <a:prstGeom prst="rect">
            <a:avLst/>
          </a:prstGeom>
          <a:pattFill prst="pct10">
            <a:fgClr>
              <a:srgbClr val="000000"/>
            </a:fgClr>
            <a:bgClr>
              <a:srgbClr val="FFFFFF"/>
            </a:bgClr>
          </a:pattFill>
        </p:spPr>
      </p:pic>
      <p:pic>
        <p:nvPicPr>
          <p:cNvPr id="29" name="Picture 28">
            <a:extLst>
              <a:ext uri="{FF2B5EF4-FFF2-40B4-BE49-F238E27FC236}">
                <a16:creationId xmlns:a16="http://schemas.microsoft.com/office/drawing/2014/main" id="{ABBDDA21-F389-9CF0-AC31-469E9FDEE8AD}"/>
              </a:ext>
            </a:extLst>
          </p:cNvPr>
          <p:cNvPicPr>
            <a:picLocks noChangeAspect="1"/>
          </p:cNvPicPr>
          <p:nvPr/>
        </p:nvPicPr>
        <p:blipFill>
          <a:blip r:embed="rId3"/>
          <a:stretch>
            <a:fillRect/>
          </a:stretch>
        </p:blipFill>
        <p:spPr>
          <a:xfrm>
            <a:off x="156718" y="3254123"/>
            <a:ext cx="3360739" cy="2382144"/>
          </a:xfrm>
          <a:prstGeom prst="rect">
            <a:avLst/>
          </a:prstGeom>
        </p:spPr>
      </p:pic>
    </p:spTree>
    <p:extLst>
      <p:ext uri="{BB962C8B-B14F-4D97-AF65-F5344CB8AC3E}">
        <p14:creationId xmlns:p14="http://schemas.microsoft.com/office/powerpoint/2010/main" val="1414759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A1C16-A1A2-8E20-9580-3E8200A5C59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5097C52-33C6-D1A0-2E76-99EB7209B143}"/>
              </a:ext>
            </a:extLst>
          </p:cNvPr>
          <p:cNvPicPr>
            <a:picLocks noChangeAspect="1"/>
          </p:cNvPicPr>
          <p:nvPr/>
        </p:nvPicPr>
        <p:blipFill rotWithShape="1">
          <a:blip r:embed="rId2"/>
          <a:srcRect l="33876" r="33039" b="51550"/>
          <a:stretch/>
        </p:blipFill>
        <p:spPr>
          <a:xfrm>
            <a:off x="210208" y="204633"/>
            <a:ext cx="1872459" cy="2556198"/>
          </a:xfrm>
          <a:prstGeom prst="rect">
            <a:avLst/>
          </a:prstGeom>
        </p:spPr>
      </p:pic>
      <p:graphicFrame>
        <p:nvGraphicFramePr>
          <p:cNvPr id="3" name="Table 2">
            <a:extLst>
              <a:ext uri="{FF2B5EF4-FFF2-40B4-BE49-F238E27FC236}">
                <a16:creationId xmlns:a16="http://schemas.microsoft.com/office/drawing/2014/main" id="{E8C8014C-7076-BBA5-7720-A48F10108AB8}"/>
              </a:ext>
            </a:extLst>
          </p:cNvPr>
          <p:cNvGraphicFramePr>
            <a:graphicFrameLocks noGrp="1"/>
          </p:cNvGraphicFramePr>
          <p:nvPr>
            <p:extLst>
              <p:ext uri="{D42A27DB-BD31-4B8C-83A1-F6EECF244321}">
                <p14:modId xmlns:p14="http://schemas.microsoft.com/office/powerpoint/2010/main" val="2470657932"/>
              </p:ext>
            </p:extLst>
          </p:nvPr>
        </p:nvGraphicFramePr>
        <p:xfrm>
          <a:off x="2250663" y="217885"/>
          <a:ext cx="9570276" cy="5663221"/>
        </p:xfrm>
        <a:graphic>
          <a:graphicData uri="http://schemas.openxmlformats.org/drawingml/2006/table">
            <a:tbl>
              <a:tblPr firstRow="1" bandRow="1">
                <a:tableStyleId>{5940675A-B579-460E-94D1-54222C63F5DA}</a:tableStyleId>
              </a:tblPr>
              <a:tblGrid>
                <a:gridCol w="2966533">
                  <a:extLst>
                    <a:ext uri="{9D8B030D-6E8A-4147-A177-3AD203B41FA5}">
                      <a16:colId xmlns:a16="http://schemas.microsoft.com/office/drawing/2014/main" val="1520442545"/>
                    </a:ext>
                  </a:extLst>
                </a:gridCol>
                <a:gridCol w="3921042">
                  <a:extLst>
                    <a:ext uri="{9D8B030D-6E8A-4147-A177-3AD203B41FA5}">
                      <a16:colId xmlns:a16="http://schemas.microsoft.com/office/drawing/2014/main" val="2002340812"/>
                    </a:ext>
                  </a:extLst>
                </a:gridCol>
                <a:gridCol w="2682701">
                  <a:extLst>
                    <a:ext uri="{9D8B030D-6E8A-4147-A177-3AD203B41FA5}">
                      <a16:colId xmlns:a16="http://schemas.microsoft.com/office/drawing/2014/main" val="2722617024"/>
                    </a:ext>
                  </a:extLst>
                </a:gridCol>
              </a:tblGrid>
              <a:tr h="427898">
                <a:tc>
                  <a:txBody>
                    <a:bodyPr/>
                    <a:lstStyle/>
                    <a:p>
                      <a:r>
                        <a:rPr lang="en-GB" sz="1600" b="1" dirty="0"/>
                        <a:t>What we said we would do:</a:t>
                      </a:r>
                    </a:p>
                  </a:txBody>
                  <a:tcPr/>
                </a:tc>
                <a:tc>
                  <a:txBody>
                    <a:bodyPr/>
                    <a:lstStyle/>
                    <a:p>
                      <a:r>
                        <a:rPr lang="en-GB" sz="1600" b="1" dirty="0"/>
                        <a:t>What we did:</a:t>
                      </a:r>
                    </a:p>
                  </a:txBody>
                  <a:tcPr/>
                </a:tc>
                <a:tc>
                  <a:txBody>
                    <a:bodyPr/>
                    <a:lstStyle/>
                    <a:p>
                      <a:r>
                        <a:rPr lang="en-GB" sz="1600" b="1" dirty="0"/>
                        <a:t>What we are going to do:</a:t>
                      </a:r>
                    </a:p>
                  </a:txBody>
                  <a:tcPr/>
                </a:tc>
                <a:extLst>
                  <a:ext uri="{0D108BD9-81ED-4DB2-BD59-A6C34878D82A}">
                    <a16:rowId xmlns:a16="http://schemas.microsoft.com/office/drawing/2014/main" val="1561251081"/>
                  </a:ext>
                </a:extLst>
              </a:tr>
              <a:tr h="5986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Performance reviews continue to reflect the social and environmental impact of the business and adapt as necessary.</a:t>
                      </a:r>
                    </a:p>
                    <a:p>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rPr>
                        <a:t>We continued to ensure that all performance reviews were allocated at least 10-15 minutes to discuss how employees can contribute to the social and environmental goals of the business and any thoughts they have on overarching goals.</a:t>
                      </a:r>
                      <a:endParaRPr lang="en-US" sz="1200" b="0" i="0" kern="1200" dirty="0">
                        <a:solidFill>
                          <a:schemeClr val="tx1"/>
                        </a:solidFill>
                        <a:latin typeface="Titillium" charset="0"/>
                        <a:ea typeface="Titillium" charset="0"/>
                        <a:cs typeface="Titillium" charset="0"/>
                      </a:endParaRPr>
                    </a:p>
                  </a:txBody>
                  <a:tcPr/>
                </a:tc>
                <a:tc>
                  <a:txBody>
                    <a:bodyPr/>
                    <a:lstStyle/>
                    <a:p>
                      <a:r>
                        <a:rPr lang="en-GB" sz="1200" dirty="0"/>
                        <a:t>We will continue to have performance reviews and find out how employees can contribute.</a:t>
                      </a:r>
                    </a:p>
                  </a:txBody>
                  <a:tcPr/>
                </a:tc>
                <a:extLst>
                  <a:ext uri="{0D108BD9-81ED-4DB2-BD59-A6C34878D82A}">
                    <a16:rowId xmlns:a16="http://schemas.microsoft.com/office/drawing/2014/main" val="782141641"/>
                  </a:ext>
                </a:extLst>
              </a:tr>
              <a:tr h="993451">
                <a:tc>
                  <a:txBody>
                    <a:bodyPr/>
                    <a:lstStyle/>
                    <a:p>
                      <a:r>
                        <a:rPr lang="en-GB" sz="1200" dirty="0"/>
                        <a:t>Actively seek opportunities for employees to volunteer within our new local community.</a:t>
                      </a:r>
                    </a:p>
                  </a:txBody>
                  <a:tcPr/>
                </a:tc>
                <a:tc>
                  <a:txBody>
                    <a:bodyPr/>
                    <a:lstStyle/>
                    <a:p>
                      <a:r>
                        <a:rPr lang="en-GB" sz="1200" dirty="0"/>
                        <a:t>Two members of our team voluntarily organised the local Twyford 10k trail race.  It was a huge success and we were able to donate £4,500 to the local primary school.</a:t>
                      </a:r>
                    </a:p>
                  </a:txBody>
                  <a:tcPr/>
                </a:tc>
                <a:tc>
                  <a:txBody>
                    <a:bodyPr/>
                    <a:lstStyle/>
                    <a:p>
                      <a:r>
                        <a:rPr lang="en-GB" sz="1200" dirty="0"/>
                        <a:t>We intend to organise the trail race in 2027 with both members being fully involved.  We intend to increase the  number of runners and raise money for more charities, including the local school.</a:t>
                      </a:r>
                    </a:p>
                  </a:txBody>
                  <a:tcPr/>
                </a:tc>
                <a:extLst>
                  <a:ext uri="{0D108BD9-81ED-4DB2-BD59-A6C34878D82A}">
                    <a16:rowId xmlns:a16="http://schemas.microsoft.com/office/drawing/2014/main" val="607746308"/>
                  </a:ext>
                </a:extLst>
              </a:tr>
              <a:tr h="663323">
                <a:tc>
                  <a:txBody>
                    <a:bodyPr/>
                    <a:lstStyle/>
                    <a:p>
                      <a:r>
                        <a:rPr lang="en-US" sz="1200" dirty="0"/>
                        <a:t>Provide at least 1 day a month for full time employees to work in the community and offer voluntary time to local causes.</a:t>
                      </a:r>
                      <a:endParaRPr lang="en-GB" sz="1200" dirty="0"/>
                    </a:p>
                  </a:txBody>
                  <a:tcPr/>
                </a:tc>
                <a:tc>
                  <a:txBody>
                    <a:bodyPr/>
                    <a:lstStyle/>
                    <a:p>
                      <a:r>
                        <a:rPr lang="en-GB" sz="1200" dirty="0"/>
                        <a:t>This has continually been available to our employees.</a:t>
                      </a:r>
                    </a:p>
                  </a:txBody>
                  <a:tcPr/>
                </a:tc>
                <a:tc>
                  <a:txBody>
                    <a:bodyPr/>
                    <a:lstStyle/>
                    <a:p>
                      <a:r>
                        <a:rPr lang="en-GB" sz="1200" dirty="0"/>
                        <a:t>We will continue to offer this.</a:t>
                      </a:r>
                    </a:p>
                  </a:txBody>
                  <a:tcPr/>
                </a:tc>
                <a:extLst>
                  <a:ext uri="{0D108BD9-81ED-4DB2-BD59-A6C34878D82A}">
                    <a16:rowId xmlns:a16="http://schemas.microsoft.com/office/drawing/2014/main" val="3155472777"/>
                  </a:ext>
                </a:extLst>
              </a:tr>
              <a:tr h="551352">
                <a:tc>
                  <a:txBody>
                    <a:bodyPr/>
                    <a:lstStyle/>
                    <a:p>
                      <a:r>
                        <a:rPr lang="en-US" sz="1200" dirty="0"/>
                        <a:t>Provide activity in the workplace that enables movement and enrichment, to include a run club at work.</a:t>
                      </a:r>
                      <a:br>
                        <a:rPr lang="en-GB" sz="1200" dirty="0"/>
                      </a:br>
                      <a:endParaRPr lang="en-GB" sz="1200" dirty="0"/>
                    </a:p>
                  </a:txBody>
                  <a:tcPr/>
                </a:tc>
                <a:tc>
                  <a:txBody>
                    <a:bodyPr/>
                    <a:lstStyle/>
                    <a:p>
                      <a:r>
                        <a:rPr lang="en-GB" sz="1200" dirty="0"/>
                        <a:t>We have encouraged flexible working hours to ensure employees can use their workday efficiently to include movement and wellbeing initiatives. Most members of our team run/jog on their lunch break.  We have adjustable desks so team members can stand </a:t>
                      </a:r>
                      <a:r>
                        <a:rPr lang="en-GB" sz="1200"/>
                        <a:t>or sit.</a:t>
                      </a:r>
                      <a:endParaRPr lang="en-GB" sz="1200" dirty="0"/>
                    </a:p>
                  </a:txBody>
                  <a:tcPr/>
                </a:tc>
                <a:tc>
                  <a:txBody>
                    <a:bodyPr/>
                    <a:lstStyle/>
                    <a:p>
                      <a:r>
                        <a:rPr lang="en-GB" sz="1200" dirty="0"/>
                        <a:t>We have a member of staff looking into a cycle route from home.  We will continue to encourage our team to be active. </a:t>
                      </a:r>
                    </a:p>
                  </a:txBody>
                  <a:tcPr/>
                </a:tc>
                <a:extLst>
                  <a:ext uri="{0D108BD9-81ED-4DB2-BD59-A6C34878D82A}">
                    <a16:rowId xmlns:a16="http://schemas.microsoft.com/office/drawing/2014/main" val="4285840867"/>
                  </a:ext>
                </a:extLst>
              </a:tr>
              <a:tr h="551352">
                <a:tc>
                  <a:txBody>
                    <a:bodyPr/>
                    <a:lstStyle/>
                    <a:p>
                      <a:r>
                        <a:rPr lang="en-US" sz="1200" dirty="0"/>
                        <a:t>Continue to track payment terms with small freelancers and suppliers to ensure immediate invoice payment.</a:t>
                      </a:r>
                      <a:endParaRPr lang="en-GB" sz="1200" dirty="0"/>
                    </a:p>
                  </a:txBody>
                  <a:tcPr/>
                </a:tc>
                <a:tc>
                  <a:txBody>
                    <a:bodyPr/>
                    <a:lstStyle/>
                    <a:p>
                      <a:r>
                        <a:rPr lang="en-GB" sz="1200" dirty="0"/>
                        <a:t>Over 95% of invoices to freelancers and small businesses were paid within 1 week of receipt in 2025. In addition to this, when we moved offices, we proactively sought out contractors to support with the renovation of the office that were local, and that the office would have a meaningful impact on: both personally and financially. This equated to over £10,000 being invested in local (living less than 2 miles) tradespeople (with another £5,000 upcoming in April)</a:t>
                      </a:r>
                    </a:p>
                  </a:txBody>
                  <a:tcPr/>
                </a:tc>
                <a:tc>
                  <a:txBody>
                    <a:bodyPr/>
                    <a:lstStyle/>
                    <a:p>
                      <a:r>
                        <a:rPr lang="en-GB" sz="1200" dirty="0"/>
                        <a:t>We will continue to use local resources and support small freelancers and suppliers. </a:t>
                      </a:r>
                    </a:p>
                  </a:txBody>
                  <a:tcPr/>
                </a:tc>
                <a:extLst>
                  <a:ext uri="{0D108BD9-81ED-4DB2-BD59-A6C34878D82A}">
                    <a16:rowId xmlns:a16="http://schemas.microsoft.com/office/drawing/2014/main" val="82572002"/>
                  </a:ext>
                </a:extLst>
              </a:tr>
            </a:tbl>
          </a:graphicData>
        </a:graphic>
      </p:graphicFrame>
    </p:spTree>
    <p:extLst>
      <p:ext uri="{BB962C8B-B14F-4D97-AF65-F5344CB8AC3E}">
        <p14:creationId xmlns:p14="http://schemas.microsoft.com/office/powerpoint/2010/main" val="213640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E1DF9-BDFF-599A-D467-BB9A4674A71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ECE0E71-6442-872F-D122-6600A422E340}"/>
              </a:ext>
            </a:extLst>
          </p:cNvPr>
          <p:cNvPicPr>
            <a:picLocks noChangeAspect="1"/>
          </p:cNvPicPr>
          <p:nvPr/>
        </p:nvPicPr>
        <p:blipFill rotWithShape="1">
          <a:blip r:embed="rId2"/>
          <a:srcRect l="33876" r="33039" b="51550"/>
          <a:stretch/>
        </p:blipFill>
        <p:spPr>
          <a:xfrm>
            <a:off x="210208" y="204633"/>
            <a:ext cx="1872459" cy="2556198"/>
          </a:xfrm>
          <a:prstGeom prst="rect">
            <a:avLst/>
          </a:prstGeom>
        </p:spPr>
      </p:pic>
      <p:graphicFrame>
        <p:nvGraphicFramePr>
          <p:cNvPr id="3" name="Table 2">
            <a:extLst>
              <a:ext uri="{FF2B5EF4-FFF2-40B4-BE49-F238E27FC236}">
                <a16:creationId xmlns:a16="http://schemas.microsoft.com/office/drawing/2014/main" id="{1A26E839-21F5-66E4-DBDA-B2DA75BB1517}"/>
              </a:ext>
            </a:extLst>
          </p:cNvPr>
          <p:cNvGraphicFramePr>
            <a:graphicFrameLocks noGrp="1"/>
          </p:cNvGraphicFramePr>
          <p:nvPr>
            <p:extLst>
              <p:ext uri="{D42A27DB-BD31-4B8C-83A1-F6EECF244321}">
                <p14:modId xmlns:p14="http://schemas.microsoft.com/office/powerpoint/2010/main" val="1564252422"/>
              </p:ext>
            </p:extLst>
          </p:nvPr>
        </p:nvGraphicFramePr>
        <p:xfrm>
          <a:off x="2206487" y="204633"/>
          <a:ext cx="9234559" cy="2180758"/>
        </p:xfrm>
        <a:graphic>
          <a:graphicData uri="http://schemas.openxmlformats.org/drawingml/2006/table">
            <a:tbl>
              <a:tblPr firstRow="1" bandRow="1">
                <a:tableStyleId>{5940675A-B579-460E-94D1-54222C63F5DA}</a:tableStyleId>
              </a:tblPr>
              <a:tblGrid>
                <a:gridCol w="2862470">
                  <a:extLst>
                    <a:ext uri="{9D8B030D-6E8A-4147-A177-3AD203B41FA5}">
                      <a16:colId xmlns:a16="http://schemas.microsoft.com/office/drawing/2014/main" val="1520442545"/>
                    </a:ext>
                  </a:extLst>
                </a:gridCol>
                <a:gridCol w="3783495">
                  <a:extLst>
                    <a:ext uri="{9D8B030D-6E8A-4147-A177-3AD203B41FA5}">
                      <a16:colId xmlns:a16="http://schemas.microsoft.com/office/drawing/2014/main" val="2002340812"/>
                    </a:ext>
                  </a:extLst>
                </a:gridCol>
                <a:gridCol w="2588594">
                  <a:extLst>
                    <a:ext uri="{9D8B030D-6E8A-4147-A177-3AD203B41FA5}">
                      <a16:colId xmlns:a16="http://schemas.microsoft.com/office/drawing/2014/main" val="2722617024"/>
                    </a:ext>
                  </a:extLst>
                </a:gridCol>
              </a:tblGrid>
              <a:tr h="427898">
                <a:tc>
                  <a:txBody>
                    <a:bodyPr/>
                    <a:lstStyle/>
                    <a:p>
                      <a:r>
                        <a:rPr lang="en-GB" sz="1600" b="1" dirty="0"/>
                        <a:t>What we said we would do:</a:t>
                      </a:r>
                    </a:p>
                  </a:txBody>
                  <a:tcPr/>
                </a:tc>
                <a:tc>
                  <a:txBody>
                    <a:bodyPr/>
                    <a:lstStyle/>
                    <a:p>
                      <a:r>
                        <a:rPr lang="en-GB" sz="1600" b="1" dirty="0"/>
                        <a:t>What we did:</a:t>
                      </a:r>
                    </a:p>
                  </a:txBody>
                  <a:tcPr/>
                </a:tc>
                <a:tc>
                  <a:txBody>
                    <a:bodyPr/>
                    <a:lstStyle/>
                    <a:p>
                      <a:r>
                        <a:rPr lang="en-GB" sz="1600" b="1" dirty="0"/>
                        <a:t>What we are going to do:</a:t>
                      </a:r>
                    </a:p>
                  </a:txBody>
                  <a:tcPr/>
                </a:tc>
                <a:extLst>
                  <a:ext uri="{0D108BD9-81ED-4DB2-BD59-A6C34878D82A}">
                    <a16:rowId xmlns:a16="http://schemas.microsoft.com/office/drawing/2014/main" val="1561251081"/>
                  </a:ext>
                </a:extLst>
              </a:tr>
              <a:tr h="598655">
                <a:tc>
                  <a:txBody>
                    <a:bodyPr/>
                    <a:lstStyle/>
                    <a:p>
                      <a:r>
                        <a:rPr lang="en-US" sz="1200" dirty="0"/>
                        <a:t>We are also assessing the provision for employees that are remote to provide them with a workspace (shared office or similar) outside of the home to work from instead of working from their private residence.</a:t>
                      </a:r>
                      <a:endParaRPr lang="en-GB"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We found that our team were happy to work from home and this was much more convenient for their lifestyles.  They felt they were much more productive with their time and helped with family life. </a:t>
                      </a:r>
                      <a:endParaRPr lang="en-US" sz="1200" b="0" i="0" kern="1200" dirty="0">
                        <a:solidFill>
                          <a:schemeClr val="tx1"/>
                        </a:solidFill>
                        <a:latin typeface="Titillium" charset="0"/>
                        <a:ea typeface="Titillium" charset="0"/>
                        <a:cs typeface="Titillium" charset="0"/>
                      </a:endParaRPr>
                    </a:p>
                  </a:txBody>
                  <a:tcPr/>
                </a:tc>
                <a:tc>
                  <a:txBody>
                    <a:bodyPr/>
                    <a:lstStyle/>
                    <a:p>
                      <a:r>
                        <a:rPr lang="en-GB" sz="1200" dirty="0"/>
                        <a:t>We will continue to consider our team members’ needs and adapt working space accordingly if necessary.</a:t>
                      </a:r>
                    </a:p>
                  </a:txBody>
                  <a:tcPr/>
                </a:tc>
                <a:extLst>
                  <a:ext uri="{0D108BD9-81ED-4DB2-BD59-A6C34878D82A}">
                    <a16:rowId xmlns:a16="http://schemas.microsoft.com/office/drawing/2014/main" val="782141641"/>
                  </a:ext>
                </a:extLst>
              </a:tr>
              <a:tr h="564140">
                <a:tc>
                  <a:txBody>
                    <a:bodyPr/>
                    <a:lstStyle/>
                    <a:p>
                      <a:r>
                        <a:rPr lang="en-GB" sz="1200" dirty="0"/>
                        <a:t>Continue to build good relationships within our team.</a:t>
                      </a:r>
                    </a:p>
                  </a:txBody>
                  <a:tcPr/>
                </a:tc>
                <a:tc>
                  <a:txBody>
                    <a:bodyPr/>
                    <a:lstStyle/>
                    <a:p>
                      <a:r>
                        <a:rPr lang="en-GB" sz="1200" dirty="0"/>
                        <a:t>We checked in regularly with our team members and invited them to the office for face to face meetings.</a:t>
                      </a:r>
                    </a:p>
                  </a:txBody>
                  <a:tcPr/>
                </a:tc>
                <a:tc>
                  <a:txBody>
                    <a:bodyPr/>
                    <a:lstStyle/>
                    <a:p>
                      <a:r>
                        <a:rPr lang="en-GB" sz="1200" dirty="0"/>
                        <a:t>We will be holding a team building event in July.</a:t>
                      </a:r>
                    </a:p>
                  </a:txBody>
                  <a:tcPr/>
                </a:tc>
                <a:extLst>
                  <a:ext uri="{0D108BD9-81ED-4DB2-BD59-A6C34878D82A}">
                    <a16:rowId xmlns:a16="http://schemas.microsoft.com/office/drawing/2014/main" val="607746308"/>
                  </a:ext>
                </a:extLst>
              </a:tr>
            </a:tbl>
          </a:graphicData>
        </a:graphic>
      </p:graphicFrame>
    </p:spTree>
    <p:extLst>
      <p:ext uri="{BB962C8B-B14F-4D97-AF65-F5344CB8AC3E}">
        <p14:creationId xmlns:p14="http://schemas.microsoft.com/office/powerpoint/2010/main" val="1656727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918593" y="1257400"/>
            <a:ext cx="3684814" cy="889474"/>
          </a:xfrm>
          <a:prstGeom prst="rect">
            <a:avLst/>
          </a:prstGeom>
          <a:noFill/>
        </p:spPr>
        <p:txBody>
          <a:bodyPr wrap="square" lIns="0" tIns="0" rIns="0" bIns="0" rtlCol="0">
            <a:spAutoFit/>
          </a:bodyPr>
          <a:lstStyle/>
          <a:p>
            <a:pPr>
              <a:lnSpc>
                <a:spcPct val="80000"/>
              </a:lnSpc>
            </a:pPr>
            <a:r>
              <a:rPr lang="en-US" sz="3600" dirty="0">
                <a:latin typeface="Titillium Lt" charset="0"/>
                <a:ea typeface="Titillium Lt" charset="0"/>
                <a:cs typeface="Titillium Lt" charset="0"/>
              </a:rPr>
              <a:t>Our </a:t>
            </a:r>
          </a:p>
          <a:p>
            <a:pPr>
              <a:lnSpc>
                <a:spcPct val="80000"/>
              </a:lnSpc>
            </a:pPr>
            <a:r>
              <a:rPr lang="en-US" sz="3600" dirty="0">
                <a:latin typeface="Titillium Lt" charset="0"/>
                <a:ea typeface="Titillium Lt" charset="0"/>
                <a:cs typeface="Titillium Lt" charset="0"/>
              </a:rPr>
              <a:t>Community</a:t>
            </a:r>
          </a:p>
        </p:txBody>
      </p:sp>
      <p:sp>
        <p:nvSpPr>
          <p:cNvPr id="12" name="TextBox 11"/>
          <p:cNvSpPr txBox="1"/>
          <p:nvPr/>
        </p:nvSpPr>
        <p:spPr>
          <a:xfrm>
            <a:off x="3918592" y="2779316"/>
            <a:ext cx="2787005" cy="1354282"/>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Health is something that affects all of us so, as a service provider in the healthcare space, it is important that where we can we raise awareness and support healthy living within our local community.</a:t>
            </a:r>
          </a:p>
        </p:txBody>
      </p:sp>
      <p:cxnSp>
        <p:nvCxnSpPr>
          <p:cNvPr id="13" name="Straight Connector 12"/>
          <p:cNvCxnSpPr/>
          <p:nvPr/>
        </p:nvCxnSpPr>
        <p:spPr>
          <a:xfrm>
            <a:off x="3918593" y="2524108"/>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918593" y="661601"/>
            <a:ext cx="1754372" cy="248401"/>
          </a:xfrm>
          <a:prstGeom prst="rect">
            <a:avLst/>
          </a:prstGeom>
          <a:noFill/>
        </p:spPr>
        <p:txBody>
          <a:bodyPr wrap="square" lIns="0" tIns="0" rIns="0" bIns="0" rtlCol="0">
            <a:spAutoFit/>
          </a:bodyPr>
          <a:lstStyle/>
          <a:p>
            <a:pPr>
              <a:lnSpc>
                <a:spcPct val="80000"/>
              </a:lnSpc>
            </a:pPr>
            <a:r>
              <a:rPr lang="en-US" sz="1000" b="1" spc="200" dirty="0">
                <a:latin typeface="Titillium" charset="0"/>
                <a:ea typeface="Titillium" charset="0"/>
                <a:cs typeface="Titillium" charset="0"/>
              </a:rPr>
              <a:t>SUSTAINABLITY PROMISE</a:t>
            </a:r>
          </a:p>
        </p:txBody>
      </p:sp>
      <p:sp>
        <p:nvSpPr>
          <p:cNvPr id="18" name="TextBox 17"/>
          <p:cNvSpPr txBox="1"/>
          <p:nvPr/>
        </p:nvSpPr>
        <p:spPr>
          <a:xfrm>
            <a:off x="7603407" y="1257400"/>
            <a:ext cx="1754372"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LOCAL SUPPLIERS</a:t>
            </a:r>
          </a:p>
        </p:txBody>
      </p:sp>
      <p:sp>
        <p:nvSpPr>
          <p:cNvPr id="19" name="TextBox 18"/>
          <p:cNvSpPr txBox="1"/>
          <p:nvPr/>
        </p:nvSpPr>
        <p:spPr>
          <a:xfrm>
            <a:off x="7603406" y="1512434"/>
            <a:ext cx="3982166" cy="800284"/>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Where possible we use local suppliers for work and contribute to the local community, this not only reduces our carbon footprint but supports local businesses.</a:t>
            </a:r>
          </a:p>
        </p:txBody>
      </p:sp>
      <p:sp>
        <p:nvSpPr>
          <p:cNvPr id="20" name="TextBox 19"/>
          <p:cNvSpPr txBox="1"/>
          <p:nvPr/>
        </p:nvSpPr>
        <p:spPr>
          <a:xfrm>
            <a:off x="7603402" y="2618671"/>
            <a:ext cx="3278773"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OPPORTUNITIES FOR YOUNG PEOPLE</a:t>
            </a:r>
          </a:p>
        </p:txBody>
      </p:sp>
      <p:sp>
        <p:nvSpPr>
          <p:cNvPr id="21" name="TextBox 20"/>
          <p:cNvSpPr txBox="1"/>
          <p:nvPr/>
        </p:nvSpPr>
        <p:spPr>
          <a:xfrm>
            <a:off x="7603402" y="2873705"/>
            <a:ext cx="3623570" cy="1354282"/>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We sponsor a local youth football team and provide volunteering opportunities to our employees, to ensure that healthy mindsets and the opportunities for sports in young people are provided and easily accessible within the community.</a:t>
            </a:r>
          </a:p>
        </p:txBody>
      </p:sp>
      <p:sp>
        <p:nvSpPr>
          <p:cNvPr id="22" name="TextBox 21"/>
          <p:cNvSpPr txBox="1"/>
          <p:nvPr/>
        </p:nvSpPr>
        <p:spPr>
          <a:xfrm>
            <a:off x="7603407" y="4554285"/>
            <a:ext cx="3623565"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CHARITABLE CAUSES</a:t>
            </a:r>
          </a:p>
        </p:txBody>
      </p:sp>
      <p:sp>
        <p:nvSpPr>
          <p:cNvPr id="23" name="TextBox 22"/>
          <p:cNvSpPr txBox="1"/>
          <p:nvPr/>
        </p:nvSpPr>
        <p:spPr>
          <a:xfrm>
            <a:off x="7603407" y="4809319"/>
            <a:ext cx="4150327" cy="1356397"/>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We funded the </a:t>
            </a:r>
            <a:r>
              <a:rPr lang="en-US" sz="1200" dirty="0" err="1">
                <a:solidFill>
                  <a:schemeClr val="tx1">
                    <a:alpha val="60000"/>
                  </a:schemeClr>
                </a:solidFill>
                <a:latin typeface="Titillium" charset="0"/>
                <a:ea typeface="Titillium" charset="0"/>
                <a:cs typeface="Titillium" charset="0"/>
              </a:rPr>
              <a:t>Twyford</a:t>
            </a:r>
            <a:r>
              <a:rPr lang="en-US" sz="1200" dirty="0">
                <a:solidFill>
                  <a:schemeClr val="tx1">
                    <a:alpha val="60000"/>
                  </a:schemeClr>
                </a:solidFill>
                <a:latin typeface="Titillium" charset="0"/>
                <a:ea typeface="Titillium" charset="0"/>
                <a:cs typeface="Titillium" charset="0"/>
              </a:rPr>
              <a:t> 10k trail race and two members of our team voluntarily </a:t>
            </a:r>
            <a:r>
              <a:rPr lang="en-US" sz="1200" dirty="0" err="1">
                <a:solidFill>
                  <a:schemeClr val="tx1">
                    <a:alpha val="60000"/>
                  </a:schemeClr>
                </a:solidFill>
                <a:latin typeface="Titillium" charset="0"/>
                <a:ea typeface="Titillium" charset="0"/>
                <a:cs typeface="Titillium" charset="0"/>
              </a:rPr>
              <a:t>organised</a:t>
            </a:r>
            <a:r>
              <a:rPr lang="en-US" sz="1200" dirty="0">
                <a:solidFill>
                  <a:schemeClr val="tx1">
                    <a:alpha val="60000"/>
                  </a:schemeClr>
                </a:solidFill>
                <a:latin typeface="Titillium" charset="0"/>
                <a:ea typeface="Titillium" charset="0"/>
                <a:cs typeface="Titillium" charset="0"/>
              </a:rPr>
              <a:t> the race.  It was a huge success and were able to donate £4,500 to the local primary school.  We intend to </a:t>
            </a:r>
            <a:r>
              <a:rPr lang="en-US" sz="1200" dirty="0" err="1">
                <a:solidFill>
                  <a:schemeClr val="tx1">
                    <a:alpha val="60000"/>
                  </a:schemeClr>
                </a:solidFill>
                <a:latin typeface="Titillium" charset="0"/>
                <a:ea typeface="Titillium" charset="0"/>
                <a:cs typeface="Titillium" charset="0"/>
              </a:rPr>
              <a:t>organise</a:t>
            </a:r>
            <a:r>
              <a:rPr lang="en-US" sz="1200" dirty="0">
                <a:solidFill>
                  <a:schemeClr val="tx1">
                    <a:alpha val="60000"/>
                  </a:schemeClr>
                </a:solidFill>
                <a:latin typeface="Titillium" charset="0"/>
                <a:ea typeface="Titillium" charset="0"/>
                <a:cs typeface="Titillium" charset="0"/>
              </a:rPr>
              <a:t> the race again next year and donate to further charitable causes.  </a:t>
            </a:r>
          </a:p>
        </p:txBody>
      </p:sp>
      <p:cxnSp>
        <p:nvCxnSpPr>
          <p:cNvPr id="25" name="Straight Connector 24"/>
          <p:cNvCxnSpPr/>
          <p:nvPr/>
        </p:nvCxnSpPr>
        <p:spPr>
          <a:xfrm>
            <a:off x="6988628" y="1492625"/>
            <a:ext cx="0" cy="4200603"/>
          </a:xfrm>
          <a:prstGeom prst="line">
            <a:avLst/>
          </a:prstGeom>
          <a:ln w="635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22C067F-5383-9884-6C03-61DEEC5C7B8D}"/>
              </a:ext>
            </a:extLst>
          </p:cNvPr>
          <p:cNvSpPr txBox="1"/>
          <p:nvPr/>
        </p:nvSpPr>
        <p:spPr>
          <a:xfrm>
            <a:off x="3918592" y="4388632"/>
            <a:ext cx="2801066"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COMMUNITY</a:t>
            </a:r>
          </a:p>
        </p:txBody>
      </p:sp>
      <p:sp>
        <p:nvSpPr>
          <p:cNvPr id="6" name="TextBox 5">
            <a:extLst>
              <a:ext uri="{FF2B5EF4-FFF2-40B4-BE49-F238E27FC236}">
                <a16:creationId xmlns:a16="http://schemas.microsoft.com/office/drawing/2014/main" id="{DFC30AA6-F578-9872-30BF-EC1FB62FF423}"/>
              </a:ext>
            </a:extLst>
          </p:cNvPr>
          <p:cNvSpPr txBox="1"/>
          <p:nvPr/>
        </p:nvSpPr>
        <p:spPr>
          <a:xfrm>
            <a:off x="3918591" y="4643666"/>
            <a:ext cx="2259466" cy="1077283"/>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We want to be a positive name in our community – giving back to the communities we work with and within.</a:t>
            </a:r>
          </a:p>
        </p:txBody>
      </p:sp>
      <p:pic>
        <p:nvPicPr>
          <p:cNvPr id="35" name="Picture Placeholder 34">
            <a:extLst>
              <a:ext uri="{FF2B5EF4-FFF2-40B4-BE49-F238E27FC236}">
                <a16:creationId xmlns:a16="http://schemas.microsoft.com/office/drawing/2014/main" id="{24C23602-E2B5-3820-61C4-C37026298AE2}"/>
              </a:ext>
            </a:extLst>
          </p:cNvPr>
          <p:cNvPicPr>
            <a:picLocks noGrp="1" noChangeAspect="1"/>
          </p:cNvPicPr>
          <p:nvPr>
            <p:ph type="pic" sz="quarter" idx="16"/>
          </p:nvPr>
        </p:nvPicPr>
        <p:blipFill>
          <a:blip r:embed="rId2"/>
          <a:srcRect t="1107" b="1107"/>
          <a:stretch>
            <a:fillRect/>
          </a:stretch>
        </p:blipFill>
        <p:spPr>
          <a:xfrm>
            <a:off x="104775" y="85725"/>
            <a:ext cx="3360738" cy="2227263"/>
          </a:xfrm>
          <a:prstGeom prst="rect">
            <a:avLst/>
          </a:prstGeom>
          <a:pattFill prst="pct10">
            <a:fgClr>
              <a:srgbClr val="000000"/>
            </a:fgClr>
            <a:bgClr>
              <a:srgbClr val="FFFFFF"/>
            </a:bgClr>
          </a:pattFill>
        </p:spPr>
      </p:pic>
      <p:pic>
        <p:nvPicPr>
          <p:cNvPr id="38" name="Picture 37">
            <a:extLst>
              <a:ext uri="{FF2B5EF4-FFF2-40B4-BE49-F238E27FC236}">
                <a16:creationId xmlns:a16="http://schemas.microsoft.com/office/drawing/2014/main" id="{BA0E8221-B28B-33A6-424C-50C213CBABA8}"/>
              </a:ext>
            </a:extLst>
          </p:cNvPr>
          <p:cNvPicPr>
            <a:picLocks noChangeAspect="1"/>
          </p:cNvPicPr>
          <p:nvPr/>
        </p:nvPicPr>
        <p:blipFill>
          <a:blip r:embed="rId3"/>
          <a:stretch>
            <a:fillRect/>
          </a:stretch>
        </p:blipFill>
        <p:spPr>
          <a:xfrm>
            <a:off x="104775" y="2312718"/>
            <a:ext cx="3360738" cy="2199596"/>
          </a:xfrm>
          <a:prstGeom prst="rect">
            <a:avLst/>
          </a:prstGeom>
        </p:spPr>
      </p:pic>
      <p:pic>
        <p:nvPicPr>
          <p:cNvPr id="40" name="Picture 39">
            <a:extLst>
              <a:ext uri="{FF2B5EF4-FFF2-40B4-BE49-F238E27FC236}">
                <a16:creationId xmlns:a16="http://schemas.microsoft.com/office/drawing/2014/main" id="{601D1BF5-B6E4-B94E-F576-D46BE8E108A9}"/>
              </a:ext>
            </a:extLst>
          </p:cNvPr>
          <p:cNvPicPr>
            <a:picLocks noChangeAspect="1"/>
          </p:cNvPicPr>
          <p:nvPr/>
        </p:nvPicPr>
        <p:blipFill>
          <a:blip r:embed="rId4"/>
          <a:stretch>
            <a:fillRect/>
          </a:stretch>
        </p:blipFill>
        <p:spPr>
          <a:xfrm>
            <a:off x="104775" y="4545620"/>
            <a:ext cx="3360738" cy="2199326"/>
          </a:xfrm>
          <a:prstGeom prst="rect">
            <a:avLst/>
          </a:prstGeom>
        </p:spPr>
      </p:pic>
    </p:spTree>
    <p:extLst>
      <p:ext uri="{BB962C8B-B14F-4D97-AF65-F5344CB8AC3E}">
        <p14:creationId xmlns:p14="http://schemas.microsoft.com/office/powerpoint/2010/main" val="2808381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88E4F-9945-2C94-286C-BE2201B04DE3}"/>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89A1C65F-FD1E-AE2D-32F7-ACCFB9516A31}"/>
              </a:ext>
            </a:extLst>
          </p:cNvPr>
          <p:cNvSpPr txBox="1"/>
          <p:nvPr/>
        </p:nvSpPr>
        <p:spPr>
          <a:xfrm>
            <a:off x="3918593" y="1257400"/>
            <a:ext cx="3684814" cy="889474"/>
          </a:xfrm>
          <a:prstGeom prst="rect">
            <a:avLst/>
          </a:prstGeom>
          <a:noFill/>
        </p:spPr>
        <p:txBody>
          <a:bodyPr wrap="square" lIns="0" tIns="0" rIns="0" bIns="0" rtlCol="0">
            <a:spAutoFit/>
          </a:bodyPr>
          <a:lstStyle/>
          <a:p>
            <a:pPr>
              <a:lnSpc>
                <a:spcPct val="80000"/>
              </a:lnSpc>
            </a:pPr>
            <a:r>
              <a:rPr lang="en-US" sz="3600" dirty="0">
                <a:latin typeface="Titillium Lt" charset="0"/>
                <a:ea typeface="Titillium Lt" charset="0"/>
                <a:cs typeface="Titillium Lt" charset="0"/>
              </a:rPr>
              <a:t>Our </a:t>
            </a:r>
          </a:p>
          <a:p>
            <a:pPr>
              <a:lnSpc>
                <a:spcPct val="80000"/>
              </a:lnSpc>
            </a:pPr>
            <a:r>
              <a:rPr lang="en-US" sz="3600" dirty="0">
                <a:latin typeface="Titillium Lt" charset="0"/>
                <a:ea typeface="Titillium Lt" charset="0"/>
                <a:cs typeface="Titillium Lt" charset="0"/>
              </a:rPr>
              <a:t>Community</a:t>
            </a:r>
          </a:p>
        </p:txBody>
      </p:sp>
      <p:sp>
        <p:nvSpPr>
          <p:cNvPr id="12" name="TextBox 11">
            <a:extLst>
              <a:ext uri="{FF2B5EF4-FFF2-40B4-BE49-F238E27FC236}">
                <a16:creationId xmlns:a16="http://schemas.microsoft.com/office/drawing/2014/main" id="{560A8592-7529-C339-101A-9536826FE0B6}"/>
              </a:ext>
            </a:extLst>
          </p:cNvPr>
          <p:cNvSpPr txBox="1"/>
          <p:nvPr/>
        </p:nvSpPr>
        <p:spPr>
          <a:xfrm>
            <a:off x="3918592" y="2779316"/>
            <a:ext cx="2787005" cy="1354282"/>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Health is something that affects all of us so, as a service provider in the healthcare space, it is important that where we can we raise awareness and support healthy living within our local community.</a:t>
            </a:r>
          </a:p>
        </p:txBody>
      </p:sp>
      <p:cxnSp>
        <p:nvCxnSpPr>
          <p:cNvPr id="13" name="Straight Connector 12">
            <a:extLst>
              <a:ext uri="{FF2B5EF4-FFF2-40B4-BE49-F238E27FC236}">
                <a16:creationId xmlns:a16="http://schemas.microsoft.com/office/drawing/2014/main" id="{01AD46E2-9E5E-C480-F679-78A23C2262B2}"/>
              </a:ext>
            </a:extLst>
          </p:cNvPr>
          <p:cNvCxnSpPr/>
          <p:nvPr/>
        </p:nvCxnSpPr>
        <p:spPr>
          <a:xfrm>
            <a:off x="3918593" y="2524108"/>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9FDCE03-70DC-E934-5F57-28E07C351831}"/>
              </a:ext>
            </a:extLst>
          </p:cNvPr>
          <p:cNvSpPr txBox="1"/>
          <p:nvPr/>
        </p:nvSpPr>
        <p:spPr>
          <a:xfrm>
            <a:off x="3918593" y="661601"/>
            <a:ext cx="1754372" cy="248401"/>
          </a:xfrm>
          <a:prstGeom prst="rect">
            <a:avLst/>
          </a:prstGeom>
          <a:noFill/>
        </p:spPr>
        <p:txBody>
          <a:bodyPr wrap="square" lIns="0" tIns="0" rIns="0" bIns="0" rtlCol="0">
            <a:spAutoFit/>
          </a:bodyPr>
          <a:lstStyle/>
          <a:p>
            <a:pPr>
              <a:lnSpc>
                <a:spcPct val="80000"/>
              </a:lnSpc>
            </a:pPr>
            <a:r>
              <a:rPr lang="en-US" sz="1000" b="1" spc="200" dirty="0">
                <a:latin typeface="Titillium" charset="0"/>
                <a:ea typeface="Titillium" charset="0"/>
                <a:cs typeface="Titillium" charset="0"/>
              </a:rPr>
              <a:t>SUSTAINABLITY PROMISE</a:t>
            </a:r>
          </a:p>
        </p:txBody>
      </p:sp>
      <p:sp>
        <p:nvSpPr>
          <p:cNvPr id="19" name="TextBox 18">
            <a:extLst>
              <a:ext uri="{FF2B5EF4-FFF2-40B4-BE49-F238E27FC236}">
                <a16:creationId xmlns:a16="http://schemas.microsoft.com/office/drawing/2014/main" id="{188DDE14-4752-7451-BF80-C44EC89A15CB}"/>
              </a:ext>
            </a:extLst>
          </p:cNvPr>
          <p:cNvSpPr txBox="1"/>
          <p:nvPr/>
        </p:nvSpPr>
        <p:spPr>
          <a:xfrm>
            <a:off x="7056789" y="980661"/>
            <a:ext cx="4528784" cy="4957383"/>
          </a:xfrm>
          <a:prstGeom prst="rect">
            <a:avLst/>
          </a:prstGeom>
          <a:noFill/>
        </p:spPr>
        <p:txBody>
          <a:bodyPr wrap="square" lIns="0" tIns="0" rIns="91440" bIns="0" rtlCol="0">
            <a:spAutoFit/>
          </a:bodyPr>
          <a:lstStyle/>
          <a:p>
            <a:pPr>
              <a:lnSpc>
                <a:spcPct val="150000"/>
              </a:lnSpc>
            </a:pPr>
            <a:r>
              <a:rPr lang="en-GB" sz="1200" dirty="0">
                <a:solidFill>
                  <a:schemeClr val="tx1">
                    <a:lumMod val="50000"/>
                    <a:lumOff val="50000"/>
                  </a:schemeClr>
                </a:solidFill>
                <a:latin typeface="Titillium"/>
              </a:rPr>
              <a:t>Twyford St Mary’s is a small primary school with a big ambition: to give every child an equal opportunity to thrive through sport.  However, like many small schools, limited funding and resources mean provision is stretched and participation is not equal.  Although after-school sport runs daily, it is currently dominated by boys. This reflects a wider national issue. </a:t>
            </a:r>
          </a:p>
          <a:p>
            <a:pPr>
              <a:lnSpc>
                <a:spcPct val="150000"/>
              </a:lnSpc>
            </a:pPr>
            <a:endParaRPr lang="en-GB" sz="1200" dirty="0">
              <a:solidFill>
                <a:schemeClr val="tx1">
                  <a:lumMod val="50000"/>
                  <a:lumOff val="50000"/>
                </a:schemeClr>
              </a:solidFill>
              <a:latin typeface="Titillium"/>
            </a:endParaRPr>
          </a:p>
          <a:p>
            <a:pPr>
              <a:lnSpc>
                <a:spcPct val="150000"/>
              </a:lnSpc>
            </a:pPr>
            <a:r>
              <a:rPr lang="en-GB" sz="1200" dirty="0">
                <a:solidFill>
                  <a:schemeClr val="tx1">
                    <a:lumMod val="50000"/>
                    <a:lumOff val="50000"/>
                  </a:schemeClr>
                </a:solidFill>
                <a:latin typeface="Titillium"/>
              </a:rPr>
              <a:t>Across the UK, girls face persistent barriers to taking part in sport, including lower confidence, fewer opportunities, and social pressures. Research shows that 62% of girls want to be more active but feel held back by factors such as confidence and fear of judgement.</a:t>
            </a:r>
          </a:p>
          <a:p>
            <a:pPr>
              <a:lnSpc>
                <a:spcPct val="150000"/>
              </a:lnSpc>
            </a:pPr>
            <a:endParaRPr lang="en-GB" sz="1200" dirty="0">
              <a:solidFill>
                <a:schemeClr val="tx1">
                  <a:lumMod val="50000"/>
                  <a:lumOff val="50000"/>
                </a:schemeClr>
              </a:solidFill>
              <a:latin typeface="Titillium"/>
            </a:endParaRPr>
          </a:p>
          <a:p>
            <a:pPr>
              <a:lnSpc>
                <a:spcPct val="150000"/>
              </a:lnSpc>
            </a:pPr>
            <a:r>
              <a:rPr lang="en-GB" sz="1200" dirty="0">
                <a:solidFill>
                  <a:schemeClr val="tx1">
                    <a:lumMod val="50000"/>
                    <a:lumOff val="50000"/>
                  </a:schemeClr>
                </a:solidFill>
                <a:latin typeface="Titillium"/>
              </a:rPr>
              <a:t>Our goal is to raise £25,000 to fund a dedicated sports teacher who will deliver daily, girls-focused after-school sessions for a full academic year at Twyford St Mary’s.</a:t>
            </a:r>
          </a:p>
          <a:p>
            <a:pPr>
              <a:lnSpc>
                <a:spcPct val="150000"/>
              </a:lnSpc>
            </a:pPr>
            <a:endParaRPr lang="en-GB" sz="1200" dirty="0">
              <a:solidFill>
                <a:schemeClr val="tx1">
                  <a:lumMod val="50000"/>
                  <a:lumOff val="50000"/>
                </a:schemeClr>
              </a:solidFill>
              <a:latin typeface="Titillium"/>
            </a:endParaRPr>
          </a:p>
          <a:p>
            <a:pPr>
              <a:lnSpc>
                <a:spcPct val="150000"/>
              </a:lnSpc>
            </a:pPr>
            <a:r>
              <a:rPr lang="en-GB" sz="1200" dirty="0">
                <a:solidFill>
                  <a:schemeClr val="tx1">
                    <a:lumMod val="50000"/>
                    <a:lumOff val="50000"/>
                  </a:schemeClr>
                </a:solidFill>
                <a:latin typeface="Titillium"/>
              </a:rPr>
              <a:t>In June 2026, the founder of Twist Health will be taking on The Montane Summer Spine Race to raise money for this project.</a:t>
            </a:r>
          </a:p>
        </p:txBody>
      </p:sp>
      <p:sp>
        <p:nvSpPr>
          <p:cNvPr id="20" name="TextBox 19">
            <a:extLst>
              <a:ext uri="{FF2B5EF4-FFF2-40B4-BE49-F238E27FC236}">
                <a16:creationId xmlns:a16="http://schemas.microsoft.com/office/drawing/2014/main" id="{9517FAEE-C365-6B32-4AC7-828FDD77260D}"/>
              </a:ext>
            </a:extLst>
          </p:cNvPr>
          <p:cNvSpPr txBox="1"/>
          <p:nvPr/>
        </p:nvSpPr>
        <p:spPr>
          <a:xfrm>
            <a:off x="7103167" y="678246"/>
            <a:ext cx="3278773"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OPPORTUNITIES FOR GIRLS </a:t>
            </a:r>
          </a:p>
        </p:txBody>
      </p:sp>
      <p:cxnSp>
        <p:nvCxnSpPr>
          <p:cNvPr id="25" name="Straight Connector 24">
            <a:extLst>
              <a:ext uri="{FF2B5EF4-FFF2-40B4-BE49-F238E27FC236}">
                <a16:creationId xmlns:a16="http://schemas.microsoft.com/office/drawing/2014/main" id="{E9E734ED-42CD-89EE-6CEC-9977331251E4}"/>
              </a:ext>
            </a:extLst>
          </p:cNvPr>
          <p:cNvCxnSpPr/>
          <p:nvPr/>
        </p:nvCxnSpPr>
        <p:spPr>
          <a:xfrm>
            <a:off x="6816349" y="1520346"/>
            <a:ext cx="0" cy="4200603"/>
          </a:xfrm>
          <a:prstGeom prst="line">
            <a:avLst/>
          </a:prstGeom>
          <a:ln w="635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1121248-01FC-64ED-E0B6-F0BCEC1E0FA3}"/>
              </a:ext>
            </a:extLst>
          </p:cNvPr>
          <p:cNvSpPr txBox="1"/>
          <p:nvPr/>
        </p:nvSpPr>
        <p:spPr>
          <a:xfrm>
            <a:off x="3918592" y="4388632"/>
            <a:ext cx="2801066"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COMMUNITY</a:t>
            </a:r>
          </a:p>
        </p:txBody>
      </p:sp>
      <p:sp>
        <p:nvSpPr>
          <p:cNvPr id="6" name="TextBox 5">
            <a:extLst>
              <a:ext uri="{FF2B5EF4-FFF2-40B4-BE49-F238E27FC236}">
                <a16:creationId xmlns:a16="http://schemas.microsoft.com/office/drawing/2014/main" id="{C1D6AC32-4AE3-74BF-ACE5-E9547843DF5A}"/>
              </a:ext>
            </a:extLst>
          </p:cNvPr>
          <p:cNvSpPr txBox="1"/>
          <p:nvPr/>
        </p:nvSpPr>
        <p:spPr>
          <a:xfrm>
            <a:off x="3918591" y="4643666"/>
            <a:ext cx="2259466" cy="1077283"/>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We want to be a positive name in our community – giving back to the communities we work with and within.</a:t>
            </a:r>
          </a:p>
        </p:txBody>
      </p:sp>
      <p:pic>
        <p:nvPicPr>
          <p:cNvPr id="17" name="Picture Placeholder 3">
            <a:extLst>
              <a:ext uri="{FF2B5EF4-FFF2-40B4-BE49-F238E27FC236}">
                <a16:creationId xmlns:a16="http://schemas.microsoft.com/office/drawing/2014/main" id="{E40BBD51-F53B-96FC-C488-B05D8E318E0D}"/>
              </a:ext>
            </a:extLst>
          </p:cNvPr>
          <p:cNvPicPr>
            <a:picLocks noGrp="1" noChangeAspect="1"/>
          </p:cNvPicPr>
          <p:nvPr>
            <p:ph type="pic" sz="quarter" idx="16"/>
          </p:nvPr>
        </p:nvPicPr>
        <p:blipFill>
          <a:blip r:embed="rId2"/>
          <a:srcRect l="561" r="561"/>
          <a:stretch>
            <a:fillRect/>
          </a:stretch>
        </p:blipFill>
        <p:spPr>
          <a:xfrm>
            <a:off x="105114" y="760053"/>
            <a:ext cx="3360738" cy="2265363"/>
          </a:xfrm>
          <a:prstGeom prst="rect">
            <a:avLst/>
          </a:prstGeom>
          <a:noFill/>
        </p:spPr>
      </p:pic>
      <p:pic>
        <p:nvPicPr>
          <p:cNvPr id="24" name="Picture 23">
            <a:extLst>
              <a:ext uri="{FF2B5EF4-FFF2-40B4-BE49-F238E27FC236}">
                <a16:creationId xmlns:a16="http://schemas.microsoft.com/office/drawing/2014/main" id="{DAECAFA9-FB81-6FA2-6372-8EEECC3D1F06}"/>
              </a:ext>
            </a:extLst>
          </p:cNvPr>
          <p:cNvPicPr>
            <a:picLocks noChangeAspect="1"/>
          </p:cNvPicPr>
          <p:nvPr/>
        </p:nvPicPr>
        <p:blipFill>
          <a:blip r:embed="rId3"/>
          <a:stretch>
            <a:fillRect/>
          </a:stretch>
        </p:blipFill>
        <p:spPr>
          <a:xfrm>
            <a:off x="98867" y="3433174"/>
            <a:ext cx="3361489" cy="2420983"/>
          </a:xfrm>
          <a:prstGeom prst="rect">
            <a:avLst/>
          </a:prstGeom>
        </p:spPr>
      </p:pic>
    </p:spTree>
    <p:extLst>
      <p:ext uri="{BB962C8B-B14F-4D97-AF65-F5344CB8AC3E}">
        <p14:creationId xmlns:p14="http://schemas.microsoft.com/office/powerpoint/2010/main" val="3390125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284DC-907C-8B98-5B59-2DEE1A5E353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72F57BE-39B0-C176-59B7-ECE32C4FB1B6}"/>
              </a:ext>
            </a:extLst>
          </p:cNvPr>
          <p:cNvPicPr>
            <a:picLocks noChangeAspect="1"/>
          </p:cNvPicPr>
          <p:nvPr/>
        </p:nvPicPr>
        <p:blipFill rotWithShape="1">
          <a:blip r:embed="rId2"/>
          <a:srcRect l="66486" b="51550"/>
          <a:stretch/>
        </p:blipFill>
        <p:spPr>
          <a:xfrm>
            <a:off x="161745" y="172889"/>
            <a:ext cx="1896715" cy="2556198"/>
          </a:xfrm>
          <a:prstGeom prst="rect">
            <a:avLst/>
          </a:prstGeom>
        </p:spPr>
      </p:pic>
      <p:graphicFrame>
        <p:nvGraphicFramePr>
          <p:cNvPr id="2" name="Table 1">
            <a:extLst>
              <a:ext uri="{FF2B5EF4-FFF2-40B4-BE49-F238E27FC236}">
                <a16:creationId xmlns:a16="http://schemas.microsoft.com/office/drawing/2014/main" id="{EFBB1CB1-ACDE-04BA-9FAF-1E7EEEBEB2B4}"/>
              </a:ext>
            </a:extLst>
          </p:cNvPr>
          <p:cNvGraphicFramePr>
            <a:graphicFrameLocks noGrp="1"/>
          </p:cNvGraphicFramePr>
          <p:nvPr>
            <p:extLst>
              <p:ext uri="{D42A27DB-BD31-4B8C-83A1-F6EECF244321}">
                <p14:modId xmlns:p14="http://schemas.microsoft.com/office/powerpoint/2010/main" val="3286594264"/>
              </p:ext>
            </p:extLst>
          </p:nvPr>
        </p:nvGraphicFramePr>
        <p:xfrm>
          <a:off x="2279374" y="252523"/>
          <a:ext cx="9702419" cy="5799746"/>
        </p:xfrm>
        <a:graphic>
          <a:graphicData uri="http://schemas.openxmlformats.org/drawingml/2006/table">
            <a:tbl>
              <a:tblPr firstRow="1" bandRow="1">
                <a:tableStyleId>{5940675A-B579-460E-94D1-54222C63F5DA}</a:tableStyleId>
              </a:tblPr>
              <a:tblGrid>
                <a:gridCol w="3012067">
                  <a:extLst>
                    <a:ext uri="{9D8B030D-6E8A-4147-A177-3AD203B41FA5}">
                      <a16:colId xmlns:a16="http://schemas.microsoft.com/office/drawing/2014/main" val="780462007"/>
                    </a:ext>
                  </a:extLst>
                </a:gridCol>
                <a:gridCol w="3972467">
                  <a:extLst>
                    <a:ext uri="{9D8B030D-6E8A-4147-A177-3AD203B41FA5}">
                      <a16:colId xmlns:a16="http://schemas.microsoft.com/office/drawing/2014/main" val="280047174"/>
                    </a:ext>
                  </a:extLst>
                </a:gridCol>
                <a:gridCol w="2717885">
                  <a:extLst>
                    <a:ext uri="{9D8B030D-6E8A-4147-A177-3AD203B41FA5}">
                      <a16:colId xmlns:a16="http://schemas.microsoft.com/office/drawing/2014/main" val="319319109"/>
                    </a:ext>
                  </a:extLst>
                </a:gridCol>
              </a:tblGrid>
              <a:tr h="496226">
                <a:tc>
                  <a:txBody>
                    <a:bodyPr/>
                    <a:lstStyle/>
                    <a:p>
                      <a:r>
                        <a:rPr lang="en-GB" sz="1600" b="1" dirty="0"/>
                        <a:t>What we said we would do:</a:t>
                      </a:r>
                    </a:p>
                  </a:txBody>
                  <a:tcPr/>
                </a:tc>
                <a:tc>
                  <a:txBody>
                    <a:bodyPr/>
                    <a:lstStyle/>
                    <a:p>
                      <a:r>
                        <a:rPr lang="en-GB" sz="1600" b="1" dirty="0"/>
                        <a:t>What we did:</a:t>
                      </a:r>
                    </a:p>
                  </a:txBody>
                  <a:tcPr/>
                </a:tc>
                <a:tc>
                  <a:txBody>
                    <a:bodyPr/>
                    <a:lstStyle/>
                    <a:p>
                      <a:r>
                        <a:rPr lang="en-GB" sz="1600" b="1" dirty="0"/>
                        <a:t>What we are going to do:</a:t>
                      </a:r>
                    </a:p>
                  </a:txBody>
                  <a:tcPr/>
                </a:tc>
                <a:extLst>
                  <a:ext uri="{0D108BD9-81ED-4DB2-BD59-A6C34878D82A}">
                    <a16:rowId xmlns:a16="http://schemas.microsoft.com/office/drawing/2014/main" val="1480066042"/>
                  </a:ext>
                </a:extLst>
              </a:tr>
              <a:tr h="4962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Look to develop a community garden in the spot next to the office.</a:t>
                      </a:r>
                    </a:p>
                    <a:p>
                      <a:endParaRPr lang="en-GB" sz="1200" b="0" dirty="0"/>
                    </a:p>
                  </a:txBody>
                  <a:tcPr/>
                </a:tc>
                <a:tc>
                  <a:txBody>
                    <a:bodyPr/>
                    <a:lstStyle/>
                    <a:p>
                      <a:r>
                        <a:rPr lang="en-GB" sz="1200" b="0" dirty="0"/>
                        <a:t>We were unsuccessful in being able to develop a community garden on the waste land.  We have instead rented a local allotment plot.  </a:t>
                      </a:r>
                    </a:p>
                  </a:txBody>
                  <a:tcPr/>
                </a:tc>
                <a:tc>
                  <a:txBody>
                    <a:bodyPr/>
                    <a:lstStyle/>
                    <a:p>
                      <a:r>
                        <a:rPr lang="en-GB" sz="1200" b="0" dirty="0"/>
                        <a:t>We intend to grow fruit and veg and will make enquires to see if children from the local primary school are able to visit the site for learning purposes.</a:t>
                      </a:r>
                    </a:p>
                  </a:txBody>
                  <a:tcPr/>
                </a:tc>
                <a:extLst>
                  <a:ext uri="{0D108BD9-81ED-4DB2-BD59-A6C34878D82A}">
                    <a16:rowId xmlns:a16="http://schemas.microsoft.com/office/drawing/2014/main" val="2885445606"/>
                  </a:ext>
                </a:extLst>
              </a:tr>
              <a:tr h="4962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ea typeface="+mn-ea"/>
                          <a:cs typeface="+mn-cs"/>
                        </a:rPr>
                        <a:t>If we are unable to establish the community garden, we will proactively look at other ways to engage and support the local community using profits from Twist Health.</a:t>
                      </a:r>
                    </a:p>
                    <a:p>
                      <a:endParaRPr lang="en-GB" sz="12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rPr>
                        <a:t>We funded the local Twyford 10k trail race which raised £4,500 for the local primary school.  Two members of the team voluntarily organised the race which was fully supported by the local community. </a:t>
                      </a:r>
                    </a:p>
                    <a:p>
                      <a:endParaRPr lang="en-GB" sz="1200" b="0" dirty="0"/>
                    </a:p>
                  </a:txBody>
                  <a:tcPr/>
                </a:tc>
                <a:tc>
                  <a:txBody>
                    <a:bodyPr/>
                    <a:lstStyle/>
                    <a:p>
                      <a:r>
                        <a:rPr lang="en-GB" sz="1200" b="0" dirty="0"/>
                        <a:t>We are going to voluntarily organise the race again next year.  We intend to increase the numbers, the sponsorship and intend to donate to more local charities.</a:t>
                      </a:r>
                    </a:p>
                  </a:txBody>
                  <a:tcPr/>
                </a:tc>
                <a:extLst>
                  <a:ext uri="{0D108BD9-81ED-4DB2-BD59-A6C34878D82A}">
                    <a16:rowId xmlns:a16="http://schemas.microsoft.com/office/drawing/2014/main" val="2637102350"/>
                  </a:ext>
                </a:extLst>
              </a:tr>
              <a:tr h="4962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t>Introduce more girls’ sports in the local primary school.</a:t>
                      </a:r>
                    </a:p>
                  </a:txBody>
                  <a:tcPr/>
                </a:tc>
                <a:tc>
                  <a:txBody>
                    <a:bodyPr/>
                    <a:lstStyle/>
                    <a:p>
                      <a:r>
                        <a:rPr lang="en-GB" sz="1200" b="0" dirty="0"/>
                        <a:t>We are currently in discussions with our clients, looking for funding to initially set up an extra curricular girls’ sports club for girls at the local primary school.  This would involve paying for an experienced sports teacher and a venue.</a:t>
                      </a:r>
                    </a:p>
                    <a:p>
                      <a:endParaRPr lang="en-GB" sz="1200" b="0" dirty="0"/>
                    </a:p>
                    <a:p>
                      <a:r>
                        <a:rPr lang="en-GB" sz="1200" b="0" dirty="0"/>
                        <a:t>We have discussed this idea with the headmaster of the primary school who is very keen.  We have created a Just Giving Page which will be circulated to the school and local community. </a:t>
                      </a:r>
                    </a:p>
                  </a:txBody>
                  <a:tcPr/>
                </a:tc>
                <a:tc>
                  <a:txBody>
                    <a:bodyPr/>
                    <a:lstStyle/>
                    <a:p>
                      <a:r>
                        <a:rPr lang="en-GB" sz="1200" b="0" dirty="0"/>
                        <a:t>We intend to get funding/sponsorship from our client and local community to pay for a sport teacher and a venue.  After this we are hoping the after-school sports club will fund itself.</a:t>
                      </a:r>
                    </a:p>
                    <a:p>
                      <a:endParaRPr lang="en-GB" sz="1200" b="0" dirty="0"/>
                    </a:p>
                    <a:p>
                      <a:r>
                        <a:rPr lang="en-GB" sz="1200" b="0" dirty="0"/>
                        <a:t>We are looking for a venue and will approach the local community centre and Twyford Prep School to see if they an accommodate us. </a:t>
                      </a:r>
                    </a:p>
                  </a:txBody>
                  <a:tcPr/>
                </a:tc>
                <a:extLst>
                  <a:ext uri="{0D108BD9-81ED-4DB2-BD59-A6C34878D82A}">
                    <a16:rowId xmlns:a16="http://schemas.microsoft.com/office/drawing/2014/main" val="480639218"/>
                  </a:ext>
                </a:extLst>
              </a:tr>
              <a:tr h="496226">
                <a:tc>
                  <a:txBody>
                    <a:bodyPr/>
                    <a:lstStyle/>
                    <a:p>
                      <a:pPr marL="0" marR="0" indent="0" algn="l" rtl="0" fontAlgn="base">
                        <a:buNone/>
                      </a:pPr>
                      <a:r>
                        <a:rPr lang="en-GB" sz="1200">
                          <a:solidFill>
                            <a:srgbClr val="000000"/>
                          </a:solidFill>
                          <a:effectLst/>
                          <a:latin typeface="Aptos" panose="020B0004020202020204" pitchFamily="34" charset="0"/>
                        </a:rPr>
                        <a:t>We will </a:t>
                      </a:r>
                      <a:r>
                        <a:rPr lang="en-GB" sz="1200" dirty="0">
                          <a:solidFill>
                            <a:srgbClr val="000000"/>
                          </a:solidFill>
                          <a:effectLst/>
                          <a:latin typeface="Aptos" panose="020B0004020202020204" pitchFamily="34" charset="0"/>
                        </a:rPr>
                        <a:t>continue our work with </a:t>
                      </a:r>
                      <a:r>
                        <a:rPr lang="en-GB" sz="1200" dirty="0" err="1">
                          <a:solidFill>
                            <a:srgbClr val="000000"/>
                          </a:solidFill>
                          <a:effectLst/>
                          <a:latin typeface="Aptos" panose="020B0004020202020204" pitchFamily="34" charset="0"/>
                        </a:rPr>
                        <a:t>MediCinema</a:t>
                      </a:r>
                      <a:r>
                        <a:rPr lang="en-GB" sz="1200" dirty="0">
                          <a:solidFill>
                            <a:srgbClr val="000000"/>
                          </a:solidFill>
                          <a:effectLst/>
                          <a:latin typeface="Aptos" panose="020B0004020202020204" pitchFamily="34" charset="0"/>
                        </a:rPr>
                        <a:t> donating our time and resources to ensuring they are able to implement as many cinemas into hospitals, and impact as many patients as possible. Having regular catch up with their team to up skill and support them in the analysis of data collected. </a:t>
                      </a:r>
                    </a:p>
                  </a:txBody>
                  <a:tcPr/>
                </a:tc>
                <a:tc>
                  <a:txBody>
                    <a:bodyPr/>
                    <a:lstStyle/>
                    <a:p>
                      <a:pPr marL="0" marR="0" indent="0" algn="l" rtl="0" fontAlgn="base">
                        <a:buNone/>
                      </a:pPr>
                      <a:r>
                        <a:rPr lang="en-GB" sz="1200">
                          <a:solidFill>
                            <a:srgbClr val="000000"/>
                          </a:solidFill>
                          <a:effectLst/>
                          <a:latin typeface="Aptos" panose="020B0004020202020204" pitchFamily="34" charset="0"/>
                        </a:rPr>
                        <a:t>Working with MediCinema ProBono to develop data from patient surveys that will demonstrate  their effectiveness in supporting patients’ wellbeing. The data collected so far has already shown really strong results in this. </a:t>
                      </a:r>
                    </a:p>
                    <a:p>
                      <a:pPr marL="0" marR="0" indent="0" algn="l" rtl="0" fontAlgn="base">
                        <a:buNone/>
                      </a:pPr>
                      <a:r>
                        <a:rPr lang="en-GB" sz="1200">
                          <a:solidFill>
                            <a:srgbClr val="000000"/>
                          </a:solidFill>
                          <a:effectLst/>
                          <a:latin typeface="Aptos" panose="020B0004020202020204" pitchFamily="34" charset="0"/>
                        </a:rPr>
                        <a:t>We also explored numerous ProBono projects with charities to use our skillset for the common good.</a:t>
                      </a:r>
                    </a:p>
                  </a:txBody>
                  <a:tcPr/>
                </a:tc>
                <a:tc>
                  <a:txBody>
                    <a:bodyPr/>
                    <a:lstStyle/>
                    <a:p>
                      <a:pPr marL="0" marR="0" algn="l" rtl="0" fontAlgn="base">
                        <a:buNone/>
                      </a:pPr>
                      <a:r>
                        <a:rPr lang="en-GB" sz="1200" dirty="0">
                          <a:solidFill>
                            <a:srgbClr val="000000"/>
                          </a:solidFill>
                          <a:effectLst/>
                          <a:latin typeface="Aptos" panose="020B0004020202020204" pitchFamily="34" charset="0"/>
                        </a:rPr>
                        <a:t>We are going to speak to our lead on this and find out how we can continue to support them. Twist health donate 1 day month to support </a:t>
                      </a:r>
                      <a:r>
                        <a:rPr lang="en-GB" sz="1200" dirty="0" err="1">
                          <a:solidFill>
                            <a:srgbClr val="000000"/>
                          </a:solidFill>
                          <a:effectLst/>
                          <a:latin typeface="Aptos" panose="020B0004020202020204" pitchFamily="34" charset="0"/>
                        </a:rPr>
                        <a:t>MediCinema</a:t>
                      </a:r>
                      <a:r>
                        <a:rPr lang="en-GB" sz="1200" dirty="0">
                          <a:solidFill>
                            <a:srgbClr val="000000"/>
                          </a:solidFill>
                          <a:effectLst/>
                          <a:latin typeface="Aptos" panose="020B0004020202020204" pitchFamily="34" charset="0"/>
                        </a:rPr>
                        <a:t>. </a:t>
                      </a:r>
                    </a:p>
                  </a:txBody>
                  <a:tcPr/>
                </a:tc>
                <a:extLst>
                  <a:ext uri="{0D108BD9-81ED-4DB2-BD59-A6C34878D82A}">
                    <a16:rowId xmlns:a16="http://schemas.microsoft.com/office/drawing/2014/main" val="2928960105"/>
                  </a:ext>
                </a:extLst>
              </a:tr>
            </a:tbl>
          </a:graphicData>
        </a:graphic>
      </p:graphicFrame>
    </p:spTree>
    <p:extLst>
      <p:ext uri="{BB962C8B-B14F-4D97-AF65-F5344CB8AC3E}">
        <p14:creationId xmlns:p14="http://schemas.microsoft.com/office/powerpoint/2010/main" val="1743598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918593" y="1257400"/>
            <a:ext cx="3684814" cy="889474"/>
          </a:xfrm>
          <a:prstGeom prst="rect">
            <a:avLst/>
          </a:prstGeom>
          <a:noFill/>
        </p:spPr>
        <p:txBody>
          <a:bodyPr wrap="square" lIns="0" tIns="0" rIns="0" bIns="0" rtlCol="0">
            <a:spAutoFit/>
          </a:bodyPr>
          <a:lstStyle/>
          <a:p>
            <a:pPr>
              <a:lnSpc>
                <a:spcPct val="80000"/>
              </a:lnSpc>
            </a:pPr>
            <a:r>
              <a:rPr lang="en-US" sz="3600" dirty="0">
                <a:latin typeface="Titillium Lt" charset="0"/>
                <a:ea typeface="Titillium Lt" charset="0"/>
                <a:cs typeface="Titillium Lt" charset="0"/>
              </a:rPr>
              <a:t>Our </a:t>
            </a:r>
          </a:p>
          <a:p>
            <a:pPr>
              <a:lnSpc>
                <a:spcPct val="80000"/>
              </a:lnSpc>
            </a:pPr>
            <a:r>
              <a:rPr lang="en-US" sz="3600" dirty="0">
                <a:latin typeface="Titillium Lt" charset="0"/>
                <a:ea typeface="Titillium Lt" charset="0"/>
                <a:cs typeface="Titillium Lt" charset="0"/>
              </a:rPr>
              <a:t>Workplace</a:t>
            </a:r>
          </a:p>
        </p:txBody>
      </p:sp>
      <p:sp>
        <p:nvSpPr>
          <p:cNvPr id="12" name="TextBox 11"/>
          <p:cNvSpPr txBox="1"/>
          <p:nvPr/>
        </p:nvSpPr>
        <p:spPr>
          <a:xfrm>
            <a:off x="3918592" y="2779316"/>
            <a:ext cx="2787005" cy="800284"/>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Ensuring the places that we work are doing their bit to impact the wider environment.</a:t>
            </a:r>
          </a:p>
        </p:txBody>
      </p:sp>
      <p:cxnSp>
        <p:nvCxnSpPr>
          <p:cNvPr id="13" name="Straight Connector 12"/>
          <p:cNvCxnSpPr/>
          <p:nvPr/>
        </p:nvCxnSpPr>
        <p:spPr>
          <a:xfrm>
            <a:off x="3918593" y="2524108"/>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918593" y="661601"/>
            <a:ext cx="1754372" cy="248401"/>
          </a:xfrm>
          <a:prstGeom prst="rect">
            <a:avLst/>
          </a:prstGeom>
          <a:noFill/>
        </p:spPr>
        <p:txBody>
          <a:bodyPr wrap="square" lIns="0" tIns="0" rIns="0" bIns="0" rtlCol="0">
            <a:spAutoFit/>
          </a:bodyPr>
          <a:lstStyle/>
          <a:p>
            <a:pPr>
              <a:lnSpc>
                <a:spcPct val="80000"/>
              </a:lnSpc>
            </a:pPr>
            <a:r>
              <a:rPr lang="en-US" sz="1000" b="1" spc="200" dirty="0">
                <a:latin typeface="Titillium" charset="0"/>
                <a:ea typeface="Titillium" charset="0"/>
                <a:cs typeface="Titillium" charset="0"/>
              </a:rPr>
              <a:t>SUSTAINABLITY PROMISE</a:t>
            </a:r>
          </a:p>
        </p:txBody>
      </p:sp>
      <p:sp>
        <p:nvSpPr>
          <p:cNvPr id="18" name="TextBox 17"/>
          <p:cNvSpPr txBox="1"/>
          <p:nvPr/>
        </p:nvSpPr>
        <p:spPr>
          <a:xfrm>
            <a:off x="7600233" y="836713"/>
            <a:ext cx="1754372"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WORKPLACE</a:t>
            </a:r>
          </a:p>
        </p:txBody>
      </p:sp>
      <p:sp>
        <p:nvSpPr>
          <p:cNvPr id="19" name="TextBox 18"/>
          <p:cNvSpPr txBox="1"/>
          <p:nvPr/>
        </p:nvSpPr>
        <p:spPr>
          <a:xfrm>
            <a:off x="7600232" y="1091747"/>
            <a:ext cx="3982166" cy="1077283"/>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We have a central office in </a:t>
            </a:r>
            <a:r>
              <a:rPr lang="en-US" sz="1200" dirty="0" err="1">
                <a:solidFill>
                  <a:schemeClr val="tx1">
                    <a:alpha val="60000"/>
                  </a:schemeClr>
                </a:solidFill>
                <a:latin typeface="Titillium" charset="0"/>
                <a:ea typeface="Titillium" charset="0"/>
                <a:cs typeface="Titillium" charset="0"/>
              </a:rPr>
              <a:t>Twyford</a:t>
            </a:r>
            <a:r>
              <a:rPr lang="en-US" sz="1200" dirty="0">
                <a:solidFill>
                  <a:schemeClr val="tx1">
                    <a:alpha val="60000"/>
                  </a:schemeClr>
                </a:solidFill>
                <a:latin typeface="Titillium" charset="0"/>
                <a:ea typeface="Titillium" charset="0"/>
                <a:cs typeface="Titillium" charset="0"/>
              </a:rPr>
              <a:t>, near Winchester but our people are supported to work from the places that mean they get the most out of their day. Where you work should not be a barrier to advancement in your career. </a:t>
            </a:r>
          </a:p>
        </p:txBody>
      </p:sp>
      <p:sp>
        <p:nvSpPr>
          <p:cNvPr id="20" name="TextBox 19"/>
          <p:cNvSpPr txBox="1"/>
          <p:nvPr/>
        </p:nvSpPr>
        <p:spPr>
          <a:xfrm>
            <a:off x="7600234" y="2482345"/>
            <a:ext cx="2801066"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WASTE</a:t>
            </a:r>
          </a:p>
        </p:txBody>
      </p:sp>
      <p:sp>
        <p:nvSpPr>
          <p:cNvPr id="21" name="TextBox 20"/>
          <p:cNvSpPr txBox="1"/>
          <p:nvPr/>
        </p:nvSpPr>
        <p:spPr>
          <a:xfrm>
            <a:off x="7600233" y="2737379"/>
            <a:ext cx="3623570" cy="1077283"/>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We are currently a zero waste to landfill workplace. Our paper is recycled, our old electronics are donated to charities for use and even our coffee grinds are given to the local allotments for use on the land.</a:t>
            </a:r>
          </a:p>
        </p:txBody>
      </p:sp>
      <p:sp>
        <p:nvSpPr>
          <p:cNvPr id="22" name="TextBox 21"/>
          <p:cNvSpPr txBox="1"/>
          <p:nvPr/>
        </p:nvSpPr>
        <p:spPr>
          <a:xfrm>
            <a:off x="7600233" y="4133598"/>
            <a:ext cx="3623565"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ENERGY CONSUMPTION</a:t>
            </a:r>
          </a:p>
        </p:txBody>
      </p:sp>
      <p:sp>
        <p:nvSpPr>
          <p:cNvPr id="23" name="TextBox 22"/>
          <p:cNvSpPr txBox="1"/>
          <p:nvPr/>
        </p:nvSpPr>
        <p:spPr>
          <a:xfrm>
            <a:off x="7600233" y="4388632"/>
            <a:ext cx="4150327" cy="525400"/>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We </a:t>
            </a:r>
            <a:r>
              <a:rPr lang="en-US" sz="1200" dirty="0" err="1">
                <a:solidFill>
                  <a:schemeClr val="tx1">
                    <a:alpha val="60000"/>
                  </a:schemeClr>
                </a:solidFill>
                <a:latin typeface="Titillium" charset="0"/>
                <a:ea typeface="Titillium" charset="0"/>
                <a:cs typeface="Titillium" charset="0"/>
              </a:rPr>
              <a:t>endeavour</a:t>
            </a:r>
            <a:r>
              <a:rPr lang="en-US" sz="1200" dirty="0">
                <a:solidFill>
                  <a:schemeClr val="tx1">
                    <a:alpha val="60000"/>
                  </a:schemeClr>
                </a:solidFill>
                <a:latin typeface="Titillium" charset="0"/>
                <a:ea typeface="Titillium" charset="0"/>
                <a:cs typeface="Titillium" charset="0"/>
              </a:rPr>
              <a:t> to use as little energy as possible and the energy we do use is sourced from sustainable and renewable resources. </a:t>
            </a:r>
            <a:endParaRPr lang="en-US" sz="1200" b="1" dirty="0">
              <a:solidFill>
                <a:schemeClr val="tx1">
                  <a:alpha val="60000"/>
                </a:schemeClr>
              </a:solidFill>
              <a:latin typeface="Titillium" charset="0"/>
              <a:ea typeface="Titillium" charset="0"/>
              <a:cs typeface="Titillium" charset="0"/>
            </a:endParaRPr>
          </a:p>
        </p:txBody>
      </p:sp>
      <p:cxnSp>
        <p:nvCxnSpPr>
          <p:cNvPr id="25" name="Straight Connector 24"/>
          <p:cNvCxnSpPr/>
          <p:nvPr/>
        </p:nvCxnSpPr>
        <p:spPr>
          <a:xfrm>
            <a:off x="6988628" y="1492625"/>
            <a:ext cx="0" cy="4200603"/>
          </a:xfrm>
          <a:prstGeom prst="line">
            <a:avLst/>
          </a:prstGeom>
          <a:ln w="635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65F215B-2B40-46E2-93A1-A342E508FC91}"/>
              </a:ext>
            </a:extLst>
          </p:cNvPr>
          <p:cNvSpPr txBox="1"/>
          <p:nvPr/>
        </p:nvSpPr>
        <p:spPr>
          <a:xfrm>
            <a:off x="3918593" y="3983236"/>
            <a:ext cx="1754372" cy="150362"/>
          </a:xfrm>
          <a:prstGeom prst="rect">
            <a:avLst/>
          </a:prstGeom>
          <a:noFill/>
        </p:spPr>
        <p:txBody>
          <a:bodyPr wrap="square" lIns="0" tIns="0" rIns="0" bIns="0" rtlCol="0">
            <a:spAutoFit/>
          </a:bodyPr>
          <a:lstStyle/>
          <a:p>
            <a:pPr>
              <a:lnSpc>
                <a:spcPct val="80000"/>
              </a:lnSpc>
            </a:pPr>
            <a:r>
              <a:rPr lang="en-US" sz="1200" b="1" spc="200" dirty="0">
                <a:latin typeface="Titillium" charset="0"/>
                <a:ea typeface="Titillium" charset="0"/>
                <a:cs typeface="Titillium" charset="0"/>
              </a:rPr>
              <a:t>WORKPLACE</a:t>
            </a:r>
          </a:p>
        </p:txBody>
      </p:sp>
      <p:sp>
        <p:nvSpPr>
          <p:cNvPr id="4" name="TextBox 3">
            <a:extLst>
              <a:ext uri="{FF2B5EF4-FFF2-40B4-BE49-F238E27FC236}">
                <a16:creationId xmlns:a16="http://schemas.microsoft.com/office/drawing/2014/main" id="{8873ABAA-10A9-4A56-9DA0-BE1BEFC6736C}"/>
              </a:ext>
            </a:extLst>
          </p:cNvPr>
          <p:cNvSpPr txBox="1"/>
          <p:nvPr/>
        </p:nvSpPr>
        <p:spPr>
          <a:xfrm>
            <a:off x="3918593" y="4238270"/>
            <a:ext cx="2693222" cy="1631280"/>
          </a:xfrm>
          <a:prstGeom prst="rect">
            <a:avLst/>
          </a:prstGeom>
          <a:noFill/>
        </p:spPr>
        <p:txBody>
          <a:bodyPr wrap="square" lIns="0" tIns="0" rIns="91440" bIns="0" rtlCol="0">
            <a:spAutoFit/>
          </a:bodyPr>
          <a:lstStyle/>
          <a:p>
            <a:pPr>
              <a:lnSpc>
                <a:spcPct val="150000"/>
              </a:lnSpc>
            </a:pPr>
            <a:r>
              <a:rPr lang="en-US" sz="1200" dirty="0">
                <a:solidFill>
                  <a:schemeClr val="tx1">
                    <a:alpha val="60000"/>
                  </a:schemeClr>
                </a:solidFill>
                <a:latin typeface="Titillium" charset="0"/>
                <a:ea typeface="Titillium" charset="0"/>
                <a:cs typeface="Titillium" charset="0"/>
              </a:rPr>
              <a:t>We are committed to providing a sustainable workplace environment that does not negatively impact our environment whether that be virtual or office-based.</a:t>
            </a:r>
          </a:p>
          <a:p>
            <a:pPr>
              <a:lnSpc>
                <a:spcPct val="150000"/>
              </a:lnSpc>
            </a:pPr>
            <a:r>
              <a:rPr lang="en-US" sz="1200" dirty="0">
                <a:solidFill>
                  <a:schemeClr val="tx1">
                    <a:alpha val="60000"/>
                  </a:schemeClr>
                </a:solidFill>
                <a:latin typeface="Titillium" charset="0"/>
                <a:ea typeface="Titillium" charset="0"/>
                <a:cs typeface="Titillium" charset="0"/>
              </a:rPr>
              <a:t>.</a:t>
            </a:r>
          </a:p>
        </p:txBody>
      </p:sp>
      <p:pic>
        <p:nvPicPr>
          <p:cNvPr id="8" name="Picture Placeholder 7">
            <a:extLst>
              <a:ext uri="{FF2B5EF4-FFF2-40B4-BE49-F238E27FC236}">
                <a16:creationId xmlns:a16="http://schemas.microsoft.com/office/drawing/2014/main" id="{B10A890F-0097-6F1A-FB1F-DA6DD9C7A891}"/>
              </a:ext>
            </a:extLst>
          </p:cNvPr>
          <p:cNvPicPr>
            <a:picLocks noGrp="1" noChangeAspect="1"/>
          </p:cNvPicPr>
          <p:nvPr>
            <p:ph type="pic" sz="quarter" idx="16"/>
          </p:nvPr>
        </p:nvPicPr>
        <p:blipFill>
          <a:blip r:embed="rId2"/>
          <a:srcRect l="5377" r="5377"/>
          <a:stretch>
            <a:fillRect/>
          </a:stretch>
        </p:blipFill>
        <p:spPr>
          <a:xfrm>
            <a:off x="110331" y="547383"/>
            <a:ext cx="3360738" cy="2632075"/>
          </a:xfrm>
          <a:prstGeom prst="rect">
            <a:avLst/>
          </a:prstGeom>
          <a:pattFill prst="pct10">
            <a:fgClr>
              <a:srgbClr val="000000"/>
            </a:fgClr>
            <a:bgClr>
              <a:srgbClr val="FFFFFF"/>
            </a:bgClr>
          </a:pattFill>
        </p:spPr>
      </p:pic>
      <p:pic>
        <p:nvPicPr>
          <p:cNvPr id="10" name="Picture 9">
            <a:extLst>
              <a:ext uri="{FF2B5EF4-FFF2-40B4-BE49-F238E27FC236}">
                <a16:creationId xmlns:a16="http://schemas.microsoft.com/office/drawing/2014/main" id="{E69091FD-ED23-3A47-5BA3-11540DBFC7B6}"/>
              </a:ext>
            </a:extLst>
          </p:cNvPr>
          <p:cNvPicPr>
            <a:picLocks noChangeAspect="1"/>
          </p:cNvPicPr>
          <p:nvPr/>
        </p:nvPicPr>
        <p:blipFill>
          <a:blip r:embed="rId3"/>
          <a:stretch>
            <a:fillRect/>
          </a:stretch>
        </p:blipFill>
        <p:spPr>
          <a:xfrm>
            <a:off x="508035" y="3276020"/>
            <a:ext cx="2752725" cy="2752725"/>
          </a:xfrm>
          <a:prstGeom prst="rect">
            <a:avLst/>
          </a:prstGeom>
        </p:spPr>
      </p:pic>
    </p:spTree>
    <p:extLst>
      <p:ext uri="{BB962C8B-B14F-4D97-AF65-F5344CB8AC3E}">
        <p14:creationId xmlns:p14="http://schemas.microsoft.com/office/powerpoint/2010/main" val="3550166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56848-D1CF-35C5-4650-A188CE0A0B1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2AC55B8-307C-583C-6813-1C5240AA5B44}"/>
              </a:ext>
            </a:extLst>
          </p:cNvPr>
          <p:cNvPicPr>
            <a:picLocks noChangeAspect="1"/>
          </p:cNvPicPr>
          <p:nvPr/>
        </p:nvPicPr>
        <p:blipFill rotWithShape="1">
          <a:blip r:embed="rId2"/>
          <a:srcRect t="48210" r="66549"/>
          <a:stretch/>
        </p:blipFill>
        <p:spPr>
          <a:xfrm>
            <a:off x="131826" y="186143"/>
            <a:ext cx="1771020" cy="2556197"/>
          </a:xfrm>
          <a:prstGeom prst="rect">
            <a:avLst/>
          </a:prstGeom>
        </p:spPr>
      </p:pic>
      <p:graphicFrame>
        <p:nvGraphicFramePr>
          <p:cNvPr id="3" name="Table 2">
            <a:extLst>
              <a:ext uri="{FF2B5EF4-FFF2-40B4-BE49-F238E27FC236}">
                <a16:creationId xmlns:a16="http://schemas.microsoft.com/office/drawing/2014/main" id="{9F6359DB-E834-FAAC-1513-DA02F361AFD0}"/>
              </a:ext>
            </a:extLst>
          </p:cNvPr>
          <p:cNvGraphicFramePr>
            <a:graphicFrameLocks noGrp="1"/>
          </p:cNvGraphicFramePr>
          <p:nvPr>
            <p:extLst>
              <p:ext uri="{D42A27DB-BD31-4B8C-83A1-F6EECF244321}">
                <p14:modId xmlns:p14="http://schemas.microsoft.com/office/powerpoint/2010/main" val="2221740813"/>
              </p:ext>
            </p:extLst>
          </p:nvPr>
        </p:nvGraphicFramePr>
        <p:xfrm>
          <a:off x="2160104" y="246553"/>
          <a:ext cx="9695792" cy="5490866"/>
        </p:xfrm>
        <a:graphic>
          <a:graphicData uri="http://schemas.openxmlformats.org/drawingml/2006/table">
            <a:tbl>
              <a:tblPr firstRow="1" bandRow="1">
                <a:tableStyleId>{5940675A-B579-460E-94D1-54222C63F5DA}</a:tableStyleId>
              </a:tblPr>
              <a:tblGrid>
                <a:gridCol w="3005440">
                  <a:extLst>
                    <a:ext uri="{9D8B030D-6E8A-4147-A177-3AD203B41FA5}">
                      <a16:colId xmlns:a16="http://schemas.microsoft.com/office/drawing/2014/main" val="706769579"/>
                    </a:ext>
                  </a:extLst>
                </a:gridCol>
                <a:gridCol w="3972467">
                  <a:extLst>
                    <a:ext uri="{9D8B030D-6E8A-4147-A177-3AD203B41FA5}">
                      <a16:colId xmlns:a16="http://schemas.microsoft.com/office/drawing/2014/main" val="2688596963"/>
                    </a:ext>
                  </a:extLst>
                </a:gridCol>
                <a:gridCol w="2717885">
                  <a:extLst>
                    <a:ext uri="{9D8B030D-6E8A-4147-A177-3AD203B41FA5}">
                      <a16:colId xmlns:a16="http://schemas.microsoft.com/office/drawing/2014/main" val="3648950303"/>
                    </a:ext>
                  </a:extLst>
                </a:gridCol>
              </a:tblGrid>
              <a:tr h="461666">
                <a:tc>
                  <a:txBody>
                    <a:bodyPr/>
                    <a:lstStyle/>
                    <a:p>
                      <a:r>
                        <a:rPr lang="en-GB" sz="1600" b="1" dirty="0"/>
                        <a:t>What we said we would do:</a:t>
                      </a:r>
                    </a:p>
                  </a:txBody>
                  <a:tcPr/>
                </a:tc>
                <a:tc>
                  <a:txBody>
                    <a:bodyPr/>
                    <a:lstStyle/>
                    <a:p>
                      <a:r>
                        <a:rPr lang="en-GB" sz="1600" b="1" dirty="0"/>
                        <a:t>What we did:</a:t>
                      </a:r>
                    </a:p>
                  </a:txBody>
                  <a:tcPr/>
                </a:tc>
                <a:tc>
                  <a:txBody>
                    <a:bodyPr/>
                    <a:lstStyle/>
                    <a:p>
                      <a:r>
                        <a:rPr lang="en-GB" sz="1600" b="1" dirty="0"/>
                        <a:t>What we are going to do:</a:t>
                      </a:r>
                    </a:p>
                  </a:txBody>
                  <a:tcPr/>
                </a:tc>
                <a:extLst>
                  <a:ext uri="{0D108BD9-81ED-4DB2-BD59-A6C34878D82A}">
                    <a16:rowId xmlns:a16="http://schemas.microsoft.com/office/drawing/2014/main" val="1258575862"/>
                  </a:ext>
                </a:extLst>
              </a:tr>
              <a:tr h="4616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rPr>
                        <a:t>Work towards zero printing across the business</a:t>
                      </a:r>
                      <a:endParaRPr lang="en-US" sz="1200" b="0" i="0" kern="1200" dirty="0">
                        <a:solidFill>
                          <a:schemeClr val="tx1"/>
                        </a:solidFill>
                        <a:latin typeface="Titillium" charset="0"/>
                        <a:ea typeface="Titillium" charset="0"/>
                        <a:cs typeface="Titillium" charset="0"/>
                      </a:endParaRPr>
                    </a:p>
                    <a:p>
                      <a:endParaRPr lang="en-GB" sz="12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We continued to print less than 10 sheets of paper printer per month including print for meetings. We do however need to formalize the reporting of this and will look to do this in 2025.</a:t>
                      </a:r>
                    </a:p>
                  </a:txBody>
                  <a:tcPr/>
                </a:tc>
                <a:tc>
                  <a:txBody>
                    <a:bodyPr/>
                    <a:lstStyle/>
                    <a:p>
                      <a:r>
                        <a:rPr lang="en-GB" sz="1200" b="0" dirty="0"/>
                        <a:t>We will draw up a report of how much printing is done per month.</a:t>
                      </a:r>
                    </a:p>
                  </a:txBody>
                  <a:tcPr/>
                </a:tc>
                <a:extLst>
                  <a:ext uri="{0D108BD9-81ED-4DB2-BD59-A6C34878D82A}">
                    <a16:rowId xmlns:a16="http://schemas.microsoft.com/office/drawing/2014/main" val="2192829558"/>
                  </a:ext>
                </a:extLst>
              </a:tr>
              <a:tr h="4616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Ensure suppliers are also </a:t>
                      </a:r>
                      <a:r>
                        <a:rPr lang="en-US" sz="1200" b="0" i="0" kern="1200" dirty="0" err="1">
                          <a:solidFill>
                            <a:schemeClr val="tx1"/>
                          </a:solidFill>
                          <a:latin typeface="Titillium" charset="0"/>
                          <a:ea typeface="Titillium" charset="0"/>
                          <a:cs typeface="Titillium" charset="0"/>
                        </a:rPr>
                        <a:t>minimising</a:t>
                      </a:r>
                      <a:r>
                        <a:rPr lang="en-US" sz="1200" b="0" i="0" kern="1200" dirty="0">
                          <a:solidFill>
                            <a:schemeClr val="tx1"/>
                          </a:solidFill>
                          <a:latin typeface="Titillium" charset="0"/>
                          <a:ea typeface="Titillium" charset="0"/>
                          <a:cs typeface="Titillium" charset="0"/>
                        </a:rPr>
                        <a:t> paper waste.</a:t>
                      </a:r>
                    </a:p>
                    <a:p>
                      <a:endParaRPr lang="en-GB" sz="12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rPr>
                        <a:t>We have a supplier policy that describes our expectations of printing and waste as well as energy use, as well as a remote working policy.</a:t>
                      </a:r>
                    </a:p>
                  </a:txBody>
                  <a:tcPr/>
                </a:tc>
                <a:tc>
                  <a:txBody>
                    <a:bodyPr/>
                    <a:lstStyle/>
                    <a:p>
                      <a:r>
                        <a:rPr lang="en-GB" sz="1200" b="0" dirty="0"/>
                        <a:t>We will continue to ensure that our suppliers understand our zero waste expectation.</a:t>
                      </a:r>
                    </a:p>
                  </a:txBody>
                  <a:tcPr/>
                </a:tc>
                <a:extLst>
                  <a:ext uri="{0D108BD9-81ED-4DB2-BD59-A6C34878D82A}">
                    <a16:rowId xmlns:a16="http://schemas.microsoft.com/office/drawing/2014/main" val="755370421"/>
                  </a:ext>
                </a:extLst>
              </a:tr>
              <a:tr h="4616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Review working from home practices to ensure staff are enabled to use energy responsibly when working from home.</a:t>
                      </a:r>
                    </a:p>
                    <a:p>
                      <a:endParaRPr lang="en-GB" sz="12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ea typeface="+mn-ea"/>
                          <a:cs typeface="+mn-cs"/>
                        </a:rPr>
                        <a:t>We have implemented a working from home policy that details expectations to employees around responsible energy use, waste and low emissions commuting to meetings where practical.  We rarely ask employees to travel to the central office.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latin typeface="Titillium" charset="0"/>
                      </a:endParaRPr>
                    </a:p>
                  </a:txBody>
                  <a:tcPr/>
                </a:tc>
                <a:tc>
                  <a:txBody>
                    <a:bodyPr/>
                    <a:lstStyle/>
                    <a:p>
                      <a:r>
                        <a:rPr lang="en-GB" sz="1200" b="0" dirty="0"/>
                        <a:t>We will continue to remind our employees of responsible energy use waste and low emissions. </a:t>
                      </a:r>
                    </a:p>
                  </a:txBody>
                  <a:tcPr/>
                </a:tc>
                <a:extLst>
                  <a:ext uri="{0D108BD9-81ED-4DB2-BD59-A6C34878D82A}">
                    <a16:rowId xmlns:a16="http://schemas.microsoft.com/office/drawing/2014/main" val="1270214039"/>
                  </a:ext>
                </a:extLst>
              </a:tr>
              <a:tr h="4616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Look to develop a community garden in the spot next to the office, transforming some waste ground into a community educational resource and sanctuary for the community and local children to learn about plants, their medicinal purposes and the importance of nurturing nature for a better world.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rPr>
                        <a:t>Sadly this was unsuccessful but we have been able to rent an allotment to grow fruit and veg.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latin typeface="Titillium"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rPr>
                        <a:t>The founder of Twist Health has also bought chickens and regularly brings eggs to members of the team.</a:t>
                      </a:r>
                    </a:p>
                  </a:txBody>
                  <a:tcPr/>
                </a:tc>
                <a:tc>
                  <a:txBody>
                    <a:bodyPr/>
                    <a:lstStyle/>
                    <a:p>
                      <a:r>
                        <a:rPr lang="en-GB" sz="1200" b="0" dirty="0"/>
                        <a:t>We are going to continue the upkeep of the allotment and distribute any produce grown with members of staff and the local community where possible. </a:t>
                      </a:r>
                    </a:p>
                  </a:txBody>
                  <a:tcPr/>
                </a:tc>
                <a:extLst>
                  <a:ext uri="{0D108BD9-81ED-4DB2-BD59-A6C34878D82A}">
                    <a16:rowId xmlns:a16="http://schemas.microsoft.com/office/drawing/2014/main" val="521602843"/>
                  </a:ext>
                </a:extLst>
              </a:tr>
              <a:tr h="4616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Ensure our electricity is renewable.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Titillium" charset="0"/>
                        <a:ea typeface="Titillium" charset="0"/>
                        <a:cs typeface="Titillium"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latin typeface="Titillium" charset="0"/>
                          <a:ea typeface="Titillium" charset="0"/>
                          <a:cs typeface="Titillium" charset="0"/>
                        </a:rPr>
                        <a:t>Our electricity supply to the office is 100% renewables based.</a:t>
                      </a:r>
                    </a:p>
                    <a:p>
                      <a:pPr marL="0" indent="0">
                        <a:buFont typeface="Arial" panose="020B0604020202020204" pitchFamily="34" charset="0"/>
                        <a:buNone/>
                      </a:pPr>
                      <a:endParaRPr lang="en-GB" sz="1200" b="0" i="0" kern="1200" dirty="0">
                        <a:solidFill>
                          <a:schemeClr val="tx1"/>
                        </a:solidFill>
                        <a:latin typeface="Titillium" charset="0"/>
                        <a:ea typeface="+mn-ea"/>
                        <a:cs typeface="+mn-cs"/>
                      </a:endParaRPr>
                    </a:p>
                    <a:p>
                      <a:pPr marL="0" indent="0">
                        <a:buFont typeface="Arial" panose="020B0604020202020204" pitchFamily="34" charset="0"/>
                        <a:buNone/>
                      </a:pPr>
                      <a:endParaRPr lang="en-GB" sz="1200" b="0" i="0" kern="1200" dirty="0">
                        <a:solidFill>
                          <a:schemeClr val="tx1"/>
                        </a:solidFill>
                        <a:latin typeface="Titillium"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latin typeface="Titillium" charset="0"/>
                      </a:endParaRPr>
                    </a:p>
                  </a:txBody>
                  <a:tcPr/>
                </a:tc>
                <a:tc>
                  <a:txBody>
                    <a:bodyPr/>
                    <a:lstStyle/>
                    <a:p>
                      <a:r>
                        <a:rPr lang="en-GB" sz="1200" b="0" dirty="0"/>
                        <a:t>Continue to ensure we are conserving energy and ensure we are wearing extras layers in colder months.  We will not use heating and lighting unnecessarily.</a:t>
                      </a:r>
                    </a:p>
                  </a:txBody>
                  <a:tcPr/>
                </a:tc>
                <a:extLst>
                  <a:ext uri="{0D108BD9-81ED-4DB2-BD59-A6C34878D82A}">
                    <a16:rowId xmlns:a16="http://schemas.microsoft.com/office/drawing/2014/main" val="606716801"/>
                  </a:ext>
                </a:extLst>
              </a:tr>
            </a:tbl>
          </a:graphicData>
        </a:graphic>
      </p:graphicFrame>
    </p:spTree>
    <p:extLst>
      <p:ext uri="{BB962C8B-B14F-4D97-AF65-F5344CB8AC3E}">
        <p14:creationId xmlns:p14="http://schemas.microsoft.com/office/powerpoint/2010/main" val="3501547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FE7AA-C303-3E7D-ABA8-19C8C3F3ED6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CAF1981-C59F-EAFB-BABB-5BCFFB9C5941}"/>
              </a:ext>
            </a:extLst>
          </p:cNvPr>
          <p:cNvPicPr>
            <a:picLocks noChangeAspect="1"/>
          </p:cNvPicPr>
          <p:nvPr/>
        </p:nvPicPr>
        <p:blipFill rotWithShape="1">
          <a:blip r:embed="rId2"/>
          <a:srcRect t="48210" r="66549"/>
          <a:stretch/>
        </p:blipFill>
        <p:spPr>
          <a:xfrm>
            <a:off x="131826" y="186143"/>
            <a:ext cx="1771020" cy="2556197"/>
          </a:xfrm>
          <a:prstGeom prst="rect">
            <a:avLst/>
          </a:prstGeom>
        </p:spPr>
      </p:pic>
      <p:graphicFrame>
        <p:nvGraphicFramePr>
          <p:cNvPr id="3" name="Table 2">
            <a:extLst>
              <a:ext uri="{FF2B5EF4-FFF2-40B4-BE49-F238E27FC236}">
                <a16:creationId xmlns:a16="http://schemas.microsoft.com/office/drawing/2014/main" id="{540B286D-CD1D-DA25-2833-5BED2F8586FD}"/>
              </a:ext>
            </a:extLst>
          </p:cNvPr>
          <p:cNvGraphicFramePr>
            <a:graphicFrameLocks noGrp="1"/>
          </p:cNvGraphicFramePr>
          <p:nvPr>
            <p:extLst>
              <p:ext uri="{D42A27DB-BD31-4B8C-83A1-F6EECF244321}">
                <p14:modId xmlns:p14="http://schemas.microsoft.com/office/powerpoint/2010/main" val="3040436427"/>
              </p:ext>
            </p:extLst>
          </p:nvPr>
        </p:nvGraphicFramePr>
        <p:xfrm>
          <a:off x="2146852" y="246553"/>
          <a:ext cx="9709044" cy="3021986"/>
        </p:xfrm>
        <a:graphic>
          <a:graphicData uri="http://schemas.openxmlformats.org/drawingml/2006/table">
            <a:tbl>
              <a:tblPr firstRow="1" bandRow="1">
                <a:tableStyleId>{5940675A-B579-460E-94D1-54222C63F5DA}</a:tableStyleId>
              </a:tblPr>
              <a:tblGrid>
                <a:gridCol w="3018692">
                  <a:extLst>
                    <a:ext uri="{9D8B030D-6E8A-4147-A177-3AD203B41FA5}">
                      <a16:colId xmlns:a16="http://schemas.microsoft.com/office/drawing/2014/main" val="706769579"/>
                    </a:ext>
                  </a:extLst>
                </a:gridCol>
                <a:gridCol w="3972467">
                  <a:extLst>
                    <a:ext uri="{9D8B030D-6E8A-4147-A177-3AD203B41FA5}">
                      <a16:colId xmlns:a16="http://schemas.microsoft.com/office/drawing/2014/main" val="2688596963"/>
                    </a:ext>
                  </a:extLst>
                </a:gridCol>
                <a:gridCol w="2717885">
                  <a:extLst>
                    <a:ext uri="{9D8B030D-6E8A-4147-A177-3AD203B41FA5}">
                      <a16:colId xmlns:a16="http://schemas.microsoft.com/office/drawing/2014/main" val="3648950303"/>
                    </a:ext>
                  </a:extLst>
                </a:gridCol>
              </a:tblGrid>
              <a:tr h="461666">
                <a:tc>
                  <a:txBody>
                    <a:bodyPr/>
                    <a:lstStyle/>
                    <a:p>
                      <a:r>
                        <a:rPr lang="en-GB" sz="1600" b="1" dirty="0"/>
                        <a:t>What we said we would do:</a:t>
                      </a:r>
                    </a:p>
                  </a:txBody>
                  <a:tcPr/>
                </a:tc>
                <a:tc>
                  <a:txBody>
                    <a:bodyPr/>
                    <a:lstStyle/>
                    <a:p>
                      <a:r>
                        <a:rPr lang="en-GB" sz="1600" b="1" dirty="0"/>
                        <a:t>What we did:</a:t>
                      </a:r>
                    </a:p>
                  </a:txBody>
                  <a:tcPr/>
                </a:tc>
                <a:tc>
                  <a:txBody>
                    <a:bodyPr/>
                    <a:lstStyle/>
                    <a:p>
                      <a:r>
                        <a:rPr lang="en-GB" sz="1600" b="1" dirty="0"/>
                        <a:t>What we are going to do:</a:t>
                      </a:r>
                    </a:p>
                  </a:txBody>
                  <a:tcPr/>
                </a:tc>
                <a:extLst>
                  <a:ext uri="{0D108BD9-81ED-4DB2-BD59-A6C34878D82A}">
                    <a16:rowId xmlns:a16="http://schemas.microsoft.com/office/drawing/2014/main" val="1258575862"/>
                  </a:ext>
                </a:extLst>
              </a:tr>
              <a:tr h="4616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mn-ea"/>
                          <a:cs typeface="+mn-cs"/>
                        </a:rPr>
                        <a:t>Be mindful and use minimal electricity/ minimal water waste.</a:t>
                      </a:r>
                      <a:endParaRPr lang="en-GB" sz="1200" b="0" i="0" kern="1200" dirty="0">
                        <a:solidFill>
                          <a:schemeClr val="tx1"/>
                        </a:solidFill>
                        <a:latin typeface="Titillium" charset="0"/>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ea typeface="+mn-ea"/>
                          <a:cs typeface="+mn-cs"/>
                        </a:rPr>
                        <a:t>When setting up the office we have low impact bulbs and proximity lighting to minimise usage.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latin typeface="Titillium"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ea typeface="+mn-ea"/>
                          <a:cs typeface="+mn-cs"/>
                        </a:rPr>
                        <a:t>We have reduced the size of the boiler in the office to minimise water use and hot water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latin typeface="Titillium"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ea typeface="+mn-ea"/>
                          <a:cs typeface="+mn-cs"/>
                        </a:rPr>
                        <a:t>We have used programmable heaters that automatically emit heat at certain times and restrict heat when the building is unoccupied.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latin typeface="Titillium" charset="0"/>
                      </a:endParaRPr>
                    </a:p>
                  </a:txBody>
                  <a:tcPr/>
                </a:tc>
                <a:tc>
                  <a:txBody>
                    <a:bodyPr/>
                    <a:lstStyle/>
                    <a:p>
                      <a:r>
                        <a:rPr lang="en-GB" sz="1200" b="0" dirty="0"/>
                        <a:t>We will continue to use these bulbs and only put the lights on if necessary, preferably using natural light.</a:t>
                      </a:r>
                    </a:p>
                  </a:txBody>
                  <a:tcPr/>
                </a:tc>
                <a:extLst>
                  <a:ext uri="{0D108BD9-81ED-4DB2-BD59-A6C34878D82A}">
                    <a16:rowId xmlns:a16="http://schemas.microsoft.com/office/drawing/2014/main" val="606716801"/>
                  </a:ext>
                </a:extLst>
              </a:tr>
              <a:tr h="4616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Reduce printing to save on paper and costs.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We have no printer onsite to reduce the ability to print and encourage online printing.</a:t>
                      </a:r>
                      <a:endParaRPr lang="en-GB" sz="1200" b="0" i="0" kern="1200" dirty="0">
                        <a:solidFill>
                          <a:schemeClr val="tx1"/>
                        </a:solidFill>
                        <a:latin typeface="Titillium" charset="0"/>
                      </a:endParaRPr>
                    </a:p>
                  </a:txBody>
                  <a:tcPr/>
                </a:tc>
                <a:tc>
                  <a:txBody>
                    <a:bodyPr/>
                    <a:lstStyle/>
                    <a:p>
                      <a:r>
                        <a:rPr lang="en-GB" sz="1200" b="0" dirty="0"/>
                        <a:t>We intend to continue on this path and encourage all employees and providers to be paper-free.</a:t>
                      </a:r>
                    </a:p>
                  </a:txBody>
                  <a:tcPr/>
                </a:tc>
                <a:extLst>
                  <a:ext uri="{0D108BD9-81ED-4DB2-BD59-A6C34878D82A}">
                    <a16:rowId xmlns:a16="http://schemas.microsoft.com/office/drawing/2014/main" val="3002726588"/>
                  </a:ext>
                </a:extLst>
              </a:tr>
            </a:tbl>
          </a:graphicData>
        </a:graphic>
      </p:graphicFrame>
    </p:spTree>
    <p:extLst>
      <p:ext uri="{BB962C8B-B14F-4D97-AF65-F5344CB8AC3E}">
        <p14:creationId xmlns:p14="http://schemas.microsoft.com/office/powerpoint/2010/main" val="1043786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3BE16-4B00-EE1D-65E1-C61598EFF6A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78CC1F1-4EDA-996F-5B86-54FBE3039780}"/>
              </a:ext>
            </a:extLst>
          </p:cNvPr>
          <p:cNvPicPr>
            <a:picLocks noChangeAspect="1"/>
          </p:cNvPicPr>
          <p:nvPr/>
        </p:nvPicPr>
        <p:blipFill rotWithShape="1">
          <a:blip r:embed="rId2"/>
          <a:srcRect l="33359" t="48210" r="33290"/>
          <a:stretch/>
        </p:blipFill>
        <p:spPr>
          <a:xfrm>
            <a:off x="150360" y="172889"/>
            <a:ext cx="1765739" cy="2556197"/>
          </a:xfrm>
          <a:prstGeom prst="rect">
            <a:avLst/>
          </a:prstGeom>
        </p:spPr>
      </p:pic>
      <p:graphicFrame>
        <p:nvGraphicFramePr>
          <p:cNvPr id="2" name="Table 1">
            <a:extLst>
              <a:ext uri="{FF2B5EF4-FFF2-40B4-BE49-F238E27FC236}">
                <a16:creationId xmlns:a16="http://schemas.microsoft.com/office/drawing/2014/main" id="{E51294C1-DEBC-9DDB-7635-39D1AB3BF8F3}"/>
              </a:ext>
            </a:extLst>
          </p:cNvPr>
          <p:cNvGraphicFramePr>
            <a:graphicFrameLocks noGrp="1"/>
          </p:cNvGraphicFramePr>
          <p:nvPr>
            <p:extLst>
              <p:ext uri="{D42A27DB-BD31-4B8C-83A1-F6EECF244321}">
                <p14:modId xmlns:p14="http://schemas.microsoft.com/office/powerpoint/2010/main" val="2000995222"/>
              </p:ext>
            </p:extLst>
          </p:nvPr>
        </p:nvGraphicFramePr>
        <p:xfrm>
          <a:off x="2193235" y="353261"/>
          <a:ext cx="9480444" cy="4781350"/>
        </p:xfrm>
        <a:graphic>
          <a:graphicData uri="http://schemas.openxmlformats.org/drawingml/2006/table">
            <a:tbl>
              <a:tblPr firstRow="1" bandRow="1">
                <a:tableStyleId>{5940675A-B579-460E-94D1-54222C63F5DA}</a:tableStyleId>
              </a:tblPr>
              <a:tblGrid>
                <a:gridCol w="2988365">
                  <a:extLst>
                    <a:ext uri="{9D8B030D-6E8A-4147-A177-3AD203B41FA5}">
                      <a16:colId xmlns:a16="http://schemas.microsoft.com/office/drawing/2014/main" val="2851061974"/>
                    </a:ext>
                  </a:extLst>
                </a:gridCol>
                <a:gridCol w="3392557">
                  <a:extLst>
                    <a:ext uri="{9D8B030D-6E8A-4147-A177-3AD203B41FA5}">
                      <a16:colId xmlns:a16="http://schemas.microsoft.com/office/drawing/2014/main" val="5784638"/>
                    </a:ext>
                  </a:extLst>
                </a:gridCol>
                <a:gridCol w="3099522">
                  <a:extLst>
                    <a:ext uri="{9D8B030D-6E8A-4147-A177-3AD203B41FA5}">
                      <a16:colId xmlns:a16="http://schemas.microsoft.com/office/drawing/2014/main" val="3986083879"/>
                    </a:ext>
                  </a:extLst>
                </a:gridCol>
              </a:tblGrid>
              <a:tr h="392230">
                <a:tc>
                  <a:txBody>
                    <a:bodyPr/>
                    <a:lstStyle/>
                    <a:p>
                      <a:r>
                        <a:rPr lang="en-GB" sz="1600" b="1" dirty="0"/>
                        <a:t>What we said we would do:</a:t>
                      </a:r>
                    </a:p>
                  </a:txBody>
                  <a:tcPr/>
                </a:tc>
                <a:tc>
                  <a:txBody>
                    <a:bodyPr/>
                    <a:lstStyle/>
                    <a:p>
                      <a:r>
                        <a:rPr lang="en-GB" sz="1600" b="1" dirty="0"/>
                        <a:t>What we did:</a:t>
                      </a:r>
                    </a:p>
                  </a:txBody>
                  <a:tcPr/>
                </a:tc>
                <a:tc>
                  <a:txBody>
                    <a:bodyPr/>
                    <a:lstStyle/>
                    <a:p>
                      <a:r>
                        <a:rPr lang="en-GB" sz="1600" b="1" dirty="0"/>
                        <a:t>What we are going to do:</a:t>
                      </a:r>
                    </a:p>
                  </a:txBody>
                  <a:tcPr/>
                </a:tc>
                <a:extLst>
                  <a:ext uri="{0D108BD9-81ED-4DB2-BD59-A6C34878D82A}">
                    <a16:rowId xmlns:a16="http://schemas.microsoft.com/office/drawing/2014/main" val="1315663189"/>
                  </a:ext>
                </a:extLst>
              </a:tr>
              <a:tr h="3922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Proactively seek out opportunities to work with </a:t>
                      </a:r>
                      <a:r>
                        <a:rPr lang="en-US" sz="1200" b="0" i="0" kern="1200" dirty="0" err="1">
                          <a:solidFill>
                            <a:schemeClr val="tx1"/>
                          </a:solidFill>
                          <a:latin typeface="Titillium" charset="0"/>
                          <a:ea typeface="Titillium" charset="0"/>
                          <a:cs typeface="Titillium" charset="0"/>
                        </a:rPr>
                        <a:t>Bcorps</a:t>
                      </a:r>
                      <a:r>
                        <a:rPr lang="en-US" sz="1200" b="0" i="0" kern="1200" dirty="0">
                          <a:solidFill>
                            <a:schemeClr val="tx1"/>
                          </a:solidFill>
                          <a:latin typeface="Titillium" charset="0"/>
                          <a:ea typeface="Titillium" charset="0"/>
                          <a:cs typeface="Titillium" charset="0"/>
                        </a:rPr>
                        <a:t> within our industry and partner together on projects where our collective input will have a positive impact.</a:t>
                      </a:r>
                    </a:p>
                    <a:p>
                      <a:endParaRPr lang="en-GB" sz="12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We have a signed agreement with a </a:t>
                      </a:r>
                      <a:r>
                        <a:rPr lang="en-US" sz="1200" b="0" i="0" kern="1200" dirty="0" err="1">
                          <a:solidFill>
                            <a:schemeClr val="tx1"/>
                          </a:solidFill>
                          <a:latin typeface="Titillium" charset="0"/>
                          <a:ea typeface="Titillium" charset="0"/>
                          <a:cs typeface="Titillium" charset="0"/>
                        </a:rPr>
                        <a:t>Bcorp</a:t>
                      </a:r>
                      <a:r>
                        <a:rPr lang="en-US" sz="1200" b="0" i="0" kern="1200" dirty="0">
                          <a:solidFill>
                            <a:schemeClr val="tx1"/>
                          </a:solidFill>
                          <a:latin typeface="Titillium" charset="0"/>
                          <a:ea typeface="Titillium" charset="0"/>
                          <a:cs typeface="Titillium" charset="0"/>
                        </a:rPr>
                        <a:t> in our area where we are conducting work together.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Titillium" charset="0"/>
                        <a:ea typeface="Titillium" charset="0"/>
                        <a:cs typeface="Titillium"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t>We attempted to engage another </a:t>
                      </a:r>
                      <a:r>
                        <a:rPr lang="en-GB" sz="1200" b="0" dirty="0" err="1"/>
                        <a:t>Bcorp</a:t>
                      </a:r>
                      <a:r>
                        <a:rPr lang="en-GB" sz="1200" b="0" dirty="0"/>
                        <a:t> in a </a:t>
                      </a:r>
                      <a:r>
                        <a:rPr lang="en-GB" sz="1200" b="0" dirty="0" err="1"/>
                        <a:t>Bcorp</a:t>
                      </a:r>
                      <a:r>
                        <a:rPr lang="en-GB" sz="1200" b="0" dirty="0"/>
                        <a:t> community project </a:t>
                      </a:r>
                      <a:r>
                        <a:rPr lang="en-GB" sz="1200" b="0" i="0" kern="1200" dirty="0">
                          <a:solidFill>
                            <a:schemeClr val="tx1"/>
                          </a:solidFill>
                          <a:latin typeface="Titillium" charset="0"/>
                          <a:ea typeface="+mn-ea"/>
                          <a:cs typeface="+mn-cs"/>
                        </a:rPr>
                        <a:t>that would bring a multitude of </a:t>
                      </a:r>
                      <a:r>
                        <a:rPr lang="en-GB" sz="1200" b="0" i="0" kern="1200" dirty="0" err="1">
                          <a:solidFill>
                            <a:schemeClr val="tx1"/>
                          </a:solidFill>
                          <a:latin typeface="Titillium" charset="0"/>
                          <a:ea typeface="+mn-ea"/>
                          <a:cs typeface="+mn-cs"/>
                        </a:rPr>
                        <a:t>Bcorps</a:t>
                      </a:r>
                      <a:r>
                        <a:rPr lang="en-GB" sz="1200" b="0" i="0" kern="1200" dirty="0">
                          <a:solidFill>
                            <a:schemeClr val="tx1"/>
                          </a:solidFill>
                          <a:latin typeface="Titillium" charset="0"/>
                          <a:ea typeface="+mn-ea"/>
                          <a:cs typeface="+mn-cs"/>
                        </a:rPr>
                        <a:t> together for a common purpose, however we are yet to hear back from this company (company name not disclosed for confidentiality)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Titillium" charset="0"/>
                        <a:ea typeface="Titillium" charset="0"/>
                        <a:cs typeface="Titillium"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Titillium" charset="0"/>
                        <a:ea typeface="Titillium" charset="0"/>
                        <a:cs typeface="Titillium"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We have joined the </a:t>
                      </a:r>
                      <a:r>
                        <a:rPr lang="en-US" sz="1200" b="0" i="0" kern="1200" dirty="0" err="1">
                          <a:solidFill>
                            <a:schemeClr val="tx1"/>
                          </a:solidFill>
                          <a:latin typeface="Titillium" charset="0"/>
                          <a:ea typeface="Titillium" charset="0"/>
                          <a:cs typeface="Titillium" charset="0"/>
                        </a:rPr>
                        <a:t>BHive</a:t>
                      </a:r>
                      <a:r>
                        <a:rPr lang="en-US" sz="1200" b="0" i="0" kern="1200" dirty="0">
                          <a:solidFill>
                            <a:schemeClr val="tx1"/>
                          </a:solidFill>
                          <a:latin typeface="Titillium" charset="0"/>
                          <a:ea typeface="Titillium" charset="0"/>
                          <a:cs typeface="Titillium" charset="0"/>
                        </a:rPr>
                        <a:t> Community and currently monitor any events of mutual interest.</a:t>
                      </a:r>
                    </a:p>
                  </a:txBody>
                  <a:tcPr/>
                </a:tc>
                <a:tc>
                  <a:txBody>
                    <a:bodyPr/>
                    <a:lstStyle/>
                    <a:p>
                      <a:r>
                        <a:rPr lang="en-GB" sz="1200" b="0" dirty="0"/>
                        <a:t>We were hoping to use Octopus electricity but, with the current Iran war and fuel crisis, there is a lot of uncertainty.  At this time, it makes more financial sense to stay with our current provider. </a:t>
                      </a:r>
                    </a:p>
                    <a:p>
                      <a:endParaRPr lang="en-GB" sz="1200" b="0" dirty="0"/>
                    </a:p>
                    <a:p>
                      <a:r>
                        <a:rPr lang="en-GB" sz="1200" b="0" dirty="0"/>
                        <a:t>However, we are keen to use/work with other </a:t>
                      </a:r>
                      <a:r>
                        <a:rPr lang="en-GB" sz="1200" b="0" dirty="0" err="1"/>
                        <a:t>Bcorps</a:t>
                      </a:r>
                      <a:r>
                        <a:rPr lang="en-GB" sz="1200" b="0" dirty="0"/>
                        <a:t> businesses. </a:t>
                      </a:r>
                    </a:p>
                  </a:txBody>
                  <a:tcPr/>
                </a:tc>
                <a:extLst>
                  <a:ext uri="{0D108BD9-81ED-4DB2-BD59-A6C34878D82A}">
                    <a16:rowId xmlns:a16="http://schemas.microsoft.com/office/drawing/2014/main" val="1701049988"/>
                  </a:ext>
                </a:extLst>
              </a:tr>
              <a:tr h="3922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latin typeface="Titillium" charset="0"/>
                          <a:ea typeface="+mn-ea"/>
                          <a:cs typeface="+mn-cs"/>
                        </a:rPr>
                        <a:t>Develop a customer satisfaction survey that incorporates elements of sustainability and environmental impact to assess progress.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Titillium" charset="0"/>
                          <a:cs typeface="Titillium" charset="0"/>
                        </a:rPr>
                        <a:t>We have created a customer satisfaction survey and are issuing to clients to assess how they felt we </a:t>
                      </a:r>
                      <a:r>
                        <a:rPr lang="en-US" sz="1200" b="0" i="0" kern="1200" dirty="0" err="1">
                          <a:solidFill>
                            <a:schemeClr val="tx1"/>
                          </a:solidFill>
                          <a:latin typeface="Titillium" charset="0"/>
                          <a:ea typeface="Titillium" charset="0"/>
                          <a:cs typeface="Titillium" charset="0"/>
                        </a:rPr>
                        <a:t>prioritised</a:t>
                      </a:r>
                      <a:r>
                        <a:rPr lang="en-US" sz="1200" b="0" i="0" kern="1200" dirty="0">
                          <a:solidFill>
                            <a:schemeClr val="tx1"/>
                          </a:solidFill>
                          <a:latin typeface="Titillium" charset="0"/>
                          <a:ea typeface="Titillium" charset="0"/>
                          <a:cs typeface="Titillium" charset="0"/>
                        </a:rPr>
                        <a:t> sustainability in their projects.</a:t>
                      </a:r>
                    </a:p>
                  </a:txBody>
                  <a:tcPr/>
                </a:tc>
                <a:tc>
                  <a:txBody>
                    <a:bodyPr/>
                    <a:lstStyle/>
                    <a:p>
                      <a:r>
                        <a:rPr lang="en-GB" sz="1200" b="0" dirty="0"/>
                        <a:t>We will publish </a:t>
                      </a:r>
                      <a:r>
                        <a:rPr lang="en-GB" sz="1200" b="0"/>
                        <a:t>the results.</a:t>
                      </a:r>
                      <a:endParaRPr lang="en-GB" sz="1200" b="0" dirty="0"/>
                    </a:p>
                  </a:txBody>
                  <a:tcPr/>
                </a:tc>
                <a:extLst>
                  <a:ext uri="{0D108BD9-81ED-4DB2-BD59-A6C34878D82A}">
                    <a16:rowId xmlns:a16="http://schemas.microsoft.com/office/drawing/2014/main" val="548165171"/>
                  </a:ext>
                </a:extLst>
              </a:tr>
              <a:tr h="3922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Titillium" charset="0"/>
                          <a:ea typeface="+mn-ea"/>
                          <a:cs typeface="+mn-cs"/>
                        </a:rPr>
                        <a:t>Attempt to identify industry benchmarks to measure against and communicate our progress to our customers.</a:t>
                      </a:r>
                    </a:p>
                  </a:txBody>
                  <a:tcPr/>
                </a:tc>
                <a:tc>
                  <a:txBody>
                    <a:bodyPr/>
                    <a:lstStyle/>
                    <a:p>
                      <a:r>
                        <a:rPr lang="en-GB" sz="1200" b="0" dirty="0"/>
                        <a:t>Underway</a:t>
                      </a:r>
                    </a:p>
                  </a:txBody>
                  <a:tcPr/>
                </a:tc>
                <a:tc>
                  <a:txBody>
                    <a:bodyPr/>
                    <a:lstStyle/>
                    <a:p>
                      <a:endParaRPr lang="en-GB" sz="1200" b="1" dirty="0"/>
                    </a:p>
                  </a:txBody>
                  <a:tcPr/>
                </a:tc>
                <a:extLst>
                  <a:ext uri="{0D108BD9-81ED-4DB2-BD59-A6C34878D82A}">
                    <a16:rowId xmlns:a16="http://schemas.microsoft.com/office/drawing/2014/main" val="1496022240"/>
                  </a:ext>
                </a:extLst>
              </a:tr>
              <a:tr h="392230">
                <a:tc>
                  <a:txBody>
                    <a:bodyPr/>
                    <a:lstStyle/>
                    <a:p>
                      <a:r>
                        <a:rPr lang="en-GB" sz="1200" b="0" dirty="0"/>
                        <a:t>Reduce our carbon footprint and emissions.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t>Encouraged all our clients to use online meetings to avoid unnecessary travel and emissions, therefore reducing our carbon footprint. </a:t>
                      </a:r>
                    </a:p>
                    <a:p>
                      <a:endParaRPr lang="en-GB" sz="1200" b="0" dirty="0"/>
                    </a:p>
                  </a:txBody>
                  <a:tcPr/>
                </a:tc>
                <a:tc>
                  <a:txBody>
                    <a:bodyPr/>
                    <a:lstStyle/>
                    <a:p>
                      <a:r>
                        <a:rPr lang="en-GB" sz="1200" b="0" dirty="0"/>
                        <a:t>We will continue to encourage our employees and clients not to travel, and use online meetings wherever possible.</a:t>
                      </a:r>
                    </a:p>
                  </a:txBody>
                  <a:tcPr/>
                </a:tc>
                <a:extLst>
                  <a:ext uri="{0D108BD9-81ED-4DB2-BD59-A6C34878D82A}">
                    <a16:rowId xmlns:a16="http://schemas.microsoft.com/office/drawing/2014/main" val="982557803"/>
                  </a:ext>
                </a:extLst>
              </a:tr>
            </a:tbl>
          </a:graphicData>
        </a:graphic>
      </p:graphicFrame>
    </p:spTree>
    <p:extLst>
      <p:ext uri="{BB962C8B-B14F-4D97-AF65-F5344CB8AC3E}">
        <p14:creationId xmlns:p14="http://schemas.microsoft.com/office/powerpoint/2010/main" val="2963001595"/>
      </p:ext>
    </p:extLst>
  </p:cSld>
  <p:clrMapOvr>
    <a:masterClrMapping/>
  </p:clrMapOvr>
</p:sld>
</file>

<file path=ppt/theme/theme1.xml><?xml version="1.0" encoding="utf-8"?>
<a:theme xmlns:a="http://schemas.openxmlformats.org/drawingml/2006/main" name="Office Theme">
  <a:themeElements>
    <a:clrScheme name="Power Color">
      <a:dk1>
        <a:srgbClr val="000000"/>
      </a:dk1>
      <a:lt1>
        <a:srgbClr val="FFFFFF"/>
      </a:lt1>
      <a:dk2>
        <a:srgbClr val="000000"/>
      </a:dk2>
      <a:lt2>
        <a:srgbClr val="FFFFFF"/>
      </a:lt2>
      <a:accent1>
        <a:srgbClr val="7F3EB2"/>
      </a:accent1>
      <a:accent2>
        <a:srgbClr val="FF5988"/>
      </a:accent2>
      <a:accent3>
        <a:srgbClr val="8A48BE"/>
      </a:accent3>
      <a:accent4>
        <a:srgbClr val="FE6D96"/>
      </a:accent4>
      <a:accent5>
        <a:srgbClr val="9B58D0"/>
      </a:accent5>
      <a:accent6>
        <a:srgbClr val="FD83A6"/>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gradFill>
          <a:gsLst>
            <a:gs pos="0">
              <a:schemeClr val="accent1"/>
            </a:gs>
            <a:gs pos="100000">
              <a:schemeClr val="accent2"/>
            </a:gs>
          </a:gsLst>
          <a:lin ang="2700000" scaled="0"/>
        </a:gradFill>
        <a:ln>
          <a:noFill/>
        </a:ln>
      </a:spPr>
      <a:bodyPr lIns="0" tIns="0" rIns="0" bIns="0"/>
      <a:lstStyle>
        <a:defPPr>
          <a:defRPr/>
        </a:defPPr>
      </a:lstStyle>
    </a:spDef>
    <a:lnDef>
      <a:spPr>
        <a:ln w="25400">
          <a:gradFill>
            <a:gsLst>
              <a:gs pos="0">
                <a:schemeClr val="accent1"/>
              </a:gs>
              <a:gs pos="100000">
                <a:schemeClr val="accent2"/>
              </a:gs>
            </a:gsLst>
            <a:lin ang="2700000" scaled="0"/>
          </a:gra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B57B0AF59392F44BBB8B5CBE60993F6" ma:contentTypeVersion="16" ma:contentTypeDescription="Create a new document." ma:contentTypeScope="" ma:versionID="070e1bce1598d52060076fecbbf28504">
  <xsd:schema xmlns:xsd="http://www.w3.org/2001/XMLSchema" xmlns:xs="http://www.w3.org/2001/XMLSchema" xmlns:p="http://schemas.microsoft.com/office/2006/metadata/properties" xmlns:ns2="88fdd049-fe63-4b76-af61-32ca95f04af2" xmlns:ns3="483bd031-d215-44da-bb39-d4a25223f367" targetNamespace="http://schemas.microsoft.com/office/2006/metadata/properties" ma:root="true" ma:fieldsID="72a57bbaf320fa21a85854fee2fd9205" ns2:_="" ns3:_="">
    <xsd:import namespace="88fdd049-fe63-4b76-af61-32ca95f04af2"/>
    <xsd:import namespace="483bd031-d215-44da-bb39-d4a25223f36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fdd049-fe63-4b76-af61-32ca95f04a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1be76892-c8bb-4a1d-86a7-9e73fc6c3dd6"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3bd031-d215-44da-bb39-d4a25223f36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3af57ff8-2fd8-43c7-9b83-e2c09a400a36}" ma:internalName="TaxCatchAll" ma:showField="CatchAllData" ma:web="483bd031-d215-44da-bb39-d4a25223f367">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83bd031-d215-44da-bb39-d4a25223f367" xsi:nil="true"/>
    <lcf76f155ced4ddcb4097134ff3c332f xmlns="88fdd049-fe63-4b76-af61-32ca95f04af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ABBE82A-6F74-4017-B559-8BCF306108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fdd049-fe63-4b76-af61-32ca95f04af2"/>
    <ds:schemaRef ds:uri="483bd031-d215-44da-bb39-d4a25223f3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C2C2668-4AD8-4B27-834E-3B286CC2FA67}">
  <ds:schemaRefs>
    <ds:schemaRef ds:uri="http://schemas.openxmlformats.org/package/2006/metadata/core-properties"/>
    <ds:schemaRef ds:uri="http://purl.org/dc/elements/1.1/"/>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bf2c8b4f-2993-4493-b3d0-550b5b84bfb8"/>
    <ds:schemaRef ds:uri="http://purl.org/dc/dcmitype/"/>
    <ds:schemaRef ds:uri="http://purl.org/dc/terms/"/>
    <ds:schemaRef ds:uri="483bd031-d215-44da-bb39-d4a25223f367"/>
    <ds:schemaRef ds:uri="88fdd049-fe63-4b76-af61-32ca95f04af2"/>
  </ds:schemaRefs>
</ds:datastoreItem>
</file>

<file path=customXml/itemProps3.xml><?xml version="1.0" encoding="utf-8"?>
<ds:datastoreItem xmlns:ds="http://schemas.openxmlformats.org/officeDocument/2006/customXml" ds:itemID="{468882AC-A52A-42F8-ADB5-730263B25A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3806</Words>
  <Application>Microsoft Office PowerPoint</Application>
  <PresentationFormat>Widescreen</PresentationFormat>
  <Paragraphs>237</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Aptos</vt:lpstr>
      <vt:lpstr>Arial</vt:lpstr>
      <vt:lpstr>Calibri</vt:lpstr>
      <vt:lpstr>League Gothic</vt:lpstr>
      <vt:lpstr>Source Sans Pro</vt:lpstr>
      <vt:lpstr>Titillium</vt:lpstr>
      <vt:lpstr>Titillium Lt</vt:lpstr>
      <vt:lpstr>Office Theme</vt:lpstr>
      <vt:lpstr>PowerPoint Presentation</vt:lpstr>
      <vt:lpstr>PowerPoint Presentation</vt:lpstr>
      <vt:lpstr>PowerPoint Presentation</vt:lpstr>
      <vt:lpstr>2023 B Corp scores: How we did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Microsoft Office User</dc:creator>
  <cp:keywords/>
  <dc:description/>
  <cp:lastModifiedBy>Paula Bevan</cp:lastModifiedBy>
  <cp:revision>135</cp:revision>
  <dcterms:created xsi:type="dcterms:W3CDTF">2016-09-29T04:17:56Z</dcterms:created>
  <dcterms:modified xsi:type="dcterms:W3CDTF">2026-07-20T10:00:24Z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0x0101000B57B0AF59392F44BBB8B5CBE60993F6</vt:lpwstr>
  </property>
  <property fmtid="{D5CDD505-2E9C-101B-9397-08002B2CF9AE}" pid="3" name="MediaServiceImageTags">
    <vt:lpwstr/>
  </property>
</Properties>
</file>